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6"/>
        </a:solidFill>
        <a:effectLst/>
        <a:uFillTx/>
        <a:latin typeface="Arial"/>
        <a:ea typeface="Arial"/>
        <a:cs typeface="Arial"/>
        <a:sym typeface="Arial"/>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6"/>
        </a:solidFill>
        <a:effectLst/>
        <a:uFillTx/>
        <a:latin typeface="Arial"/>
        <a:ea typeface="Arial"/>
        <a:cs typeface="Arial"/>
        <a:sym typeface="Arial"/>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6"/>
        </a:solidFill>
        <a:effectLst/>
        <a:uFillTx/>
        <a:latin typeface="Arial"/>
        <a:ea typeface="Arial"/>
        <a:cs typeface="Arial"/>
        <a:sym typeface="Arial"/>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6"/>
        </a:solidFill>
        <a:effectLst/>
        <a:uFillTx/>
        <a:latin typeface="Arial"/>
        <a:ea typeface="Arial"/>
        <a:cs typeface="Arial"/>
        <a:sym typeface="Arial"/>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6"/>
        </a:solidFill>
        <a:effectLst/>
        <a:uFillTx/>
        <a:latin typeface="Arial"/>
        <a:ea typeface="Arial"/>
        <a:cs typeface="Arial"/>
        <a:sym typeface="Arial"/>
      </a:defRPr>
    </a:lvl5pPr>
    <a:lvl6pPr marL="0" marR="0" indent="22860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6"/>
        </a:solidFill>
        <a:effectLst/>
        <a:uFillTx/>
        <a:latin typeface="Arial"/>
        <a:ea typeface="Arial"/>
        <a:cs typeface="Arial"/>
        <a:sym typeface="Arial"/>
      </a:defRPr>
    </a:lvl6pPr>
    <a:lvl7pPr marL="0" marR="0" indent="2743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6"/>
        </a:solidFill>
        <a:effectLst/>
        <a:uFillTx/>
        <a:latin typeface="Arial"/>
        <a:ea typeface="Arial"/>
        <a:cs typeface="Arial"/>
        <a:sym typeface="Arial"/>
      </a:defRPr>
    </a:lvl7pPr>
    <a:lvl8pPr marL="0" marR="0" indent="3200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6"/>
        </a:solidFill>
        <a:effectLst/>
        <a:uFillTx/>
        <a:latin typeface="Arial"/>
        <a:ea typeface="Arial"/>
        <a:cs typeface="Arial"/>
        <a:sym typeface="Arial"/>
      </a:defRPr>
    </a:lvl8pPr>
    <a:lvl9pPr marL="0" marR="0" indent="3657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6"/>
        </a:solidFill>
        <a:effectLst/>
        <a:uFillTx/>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rial"/>
          <a:ea typeface="Arial"/>
          <a:cs typeface="Arial"/>
        </a:font>
        <a:schemeClr val="accent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D3E7"/>
          </a:solidFill>
        </a:fill>
      </a:tcStyle>
    </a:wholeTbl>
    <a:band2H>
      <a:tcTxStyle b="def" i="def"/>
      <a:tcStyle>
        <a:tcBdr/>
        <a:fill>
          <a:solidFill>
            <a:srgbClr val="E7EAF4"/>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chemeClr val="accent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DD4"/>
          </a:solidFill>
        </a:fill>
      </a:tcStyle>
    </a:wholeTbl>
    <a:band2H>
      <a:tcTxStyle b="def" i="def"/>
      <a:tcStyle>
        <a:tcBdr/>
        <a:fill>
          <a:solidFill>
            <a:srgbClr val="E7E8EB"/>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chemeClr val="accent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BCD"/>
          </a:solidFill>
        </a:fill>
      </a:tcStyle>
    </a:wholeTbl>
    <a:band2H>
      <a:tcTxStyle b="def" i="def"/>
      <a:tcStyle>
        <a:tcBdr/>
        <a:fill>
          <a:solidFill>
            <a:srgbClr val="E6E7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chemeClr val="accent6"/>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7E8"/>
          </a:solidFill>
        </a:fill>
      </a:tcStyle>
    </a:wholeTbl>
    <a:band2H>
      <a:tcTxStyle b="def" i="def"/>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chemeClr val="accent6"/>
      </a:tcTxStyle>
      <a:tcStyle>
        <a:tcBdr>
          <a:left>
            <a:ln w="12700" cap="flat">
              <a:noFill/>
              <a:miter lim="400000"/>
            </a:ln>
          </a:left>
          <a:right>
            <a:ln w="12700" cap="flat">
              <a:noFill/>
              <a:miter lim="400000"/>
            </a:ln>
          </a:right>
          <a:top>
            <a:ln w="50800" cap="flat">
              <a:solidFill>
                <a:schemeClr val="accent6"/>
              </a:solidFill>
              <a:prstDash val="solid"/>
              <a:round/>
            </a:ln>
          </a:top>
          <a:bottom>
            <a:ln w="25400" cap="flat">
              <a:solidFill>
                <a:schemeClr val="accent6"/>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chemeClr val="accent6"/>
              </a:solidFill>
              <a:prstDash val="solid"/>
              <a:round/>
            </a:ln>
          </a:top>
          <a:bottom>
            <a:ln w="25400" cap="flat">
              <a:solidFill>
                <a:schemeClr val="accent6"/>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chemeClr val="accent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BCD"/>
          </a:solidFill>
        </a:fill>
      </a:tcStyle>
    </a:wholeTbl>
    <a:band2H>
      <a:tcTxStyle b="def" i="def"/>
      <a:tcStyle>
        <a:tcBdr/>
        <a:fill>
          <a:solidFill>
            <a:srgbClr val="E6E7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2708684C-4D16-4618-839F-0558EEFCDFE6}" styleName="">
    <a:tblBg/>
    <a:wholeTbl>
      <a:tcTxStyle b="off" i="off">
        <a:font>
          <a:latin typeface="Arial"/>
          <a:ea typeface="Arial"/>
          <a:cs typeface="Arial"/>
        </a:font>
        <a:schemeClr val="accent6"/>
      </a:tcTxStyle>
      <a:tcStyle>
        <a:tcBdr>
          <a:left>
            <a:ln w="12700" cap="flat">
              <a:solidFill>
                <a:schemeClr val="accent6"/>
              </a:solidFill>
              <a:prstDash val="solid"/>
              <a:round/>
            </a:ln>
          </a:left>
          <a:right>
            <a:ln w="12700" cap="flat">
              <a:solidFill>
                <a:schemeClr val="accent6"/>
              </a:solidFill>
              <a:prstDash val="solid"/>
              <a:round/>
            </a:ln>
          </a:right>
          <a:top>
            <a:ln w="12700" cap="flat">
              <a:solidFill>
                <a:schemeClr val="accent6"/>
              </a:solidFill>
              <a:prstDash val="solid"/>
              <a:round/>
            </a:ln>
          </a:top>
          <a:bottom>
            <a:ln w="12700" cap="flat">
              <a:solidFill>
                <a:schemeClr val="accent6"/>
              </a:solidFill>
              <a:prstDash val="solid"/>
              <a:round/>
            </a:ln>
          </a:bottom>
          <a:insideH>
            <a:ln w="12700" cap="flat">
              <a:solidFill>
                <a:schemeClr val="accent6"/>
              </a:solidFill>
              <a:prstDash val="solid"/>
              <a:round/>
            </a:ln>
          </a:insideH>
          <a:insideV>
            <a:ln w="12700" cap="flat">
              <a:solidFill>
                <a:schemeClr val="accent6"/>
              </a:solidFill>
              <a:prstDash val="solid"/>
              <a:round/>
            </a:ln>
          </a:insideV>
        </a:tcBdr>
        <a:fill>
          <a:solidFill>
            <a:schemeClr val="accent6">
              <a:alpha val="20000"/>
            </a:schemeClr>
          </a:solidFill>
        </a:fill>
      </a:tcStyle>
    </a:wholeTbl>
    <a:band2H>
      <a:tcTxStyle b="def" i="def"/>
      <a:tcStyle>
        <a:tcBdr/>
        <a:fill>
          <a:solidFill>
            <a:srgbClr val="FFFFFF"/>
          </a:solidFill>
        </a:fill>
      </a:tcStyle>
    </a:band2H>
    <a:firstCol>
      <a:tcTxStyle b="on" i="off">
        <a:font>
          <a:latin typeface="Arial"/>
          <a:ea typeface="Arial"/>
          <a:cs typeface="Arial"/>
        </a:font>
        <a:schemeClr val="accent6"/>
      </a:tcTxStyle>
      <a:tcStyle>
        <a:tcBdr>
          <a:left>
            <a:ln w="12700" cap="flat">
              <a:solidFill>
                <a:schemeClr val="accent6"/>
              </a:solidFill>
              <a:prstDash val="solid"/>
              <a:round/>
            </a:ln>
          </a:left>
          <a:right>
            <a:ln w="12700" cap="flat">
              <a:solidFill>
                <a:schemeClr val="accent6"/>
              </a:solidFill>
              <a:prstDash val="solid"/>
              <a:round/>
            </a:ln>
          </a:right>
          <a:top>
            <a:ln w="12700" cap="flat">
              <a:solidFill>
                <a:schemeClr val="accent6"/>
              </a:solidFill>
              <a:prstDash val="solid"/>
              <a:round/>
            </a:ln>
          </a:top>
          <a:bottom>
            <a:ln w="12700" cap="flat">
              <a:solidFill>
                <a:schemeClr val="accent6"/>
              </a:solidFill>
              <a:prstDash val="solid"/>
              <a:round/>
            </a:ln>
          </a:bottom>
          <a:insideH>
            <a:ln w="12700" cap="flat">
              <a:solidFill>
                <a:schemeClr val="accent6"/>
              </a:solidFill>
              <a:prstDash val="solid"/>
              <a:round/>
            </a:ln>
          </a:insideH>
          <a:insideV>
            <a:ln w="12700" cap="flat">
              <a:solidFill>
                <a:schemeClr val="accent6"/>
              </a:solidFill>
              <a:prstDash val="solid"/>
              <a:round/>
            </a:ln>
          </a:insideV>
        </a:tcBdr>
        <a:fill>
          <a:solidFill>
            <a:schemeClr val="accent6">
              <a:alpha val="20000"/>
            </a:schemeClr>
          </a:solidFill>
        </a:fill>
      </a:tcStyle>
    </a:firstCol>
    <a:lastRow>
      <a:tcTxStyle b="on" i="off">
        <a:font>
          <a:latin typeface="Arial"/>
          <a:ea typeface="Arial"/>
          <a:cs typeface="Arial"/>
        </a:font>
        <a:schemeClr val="accent6"/>
      </a:tcTxStyle>
      <a:tcStyle>
        <a:tcBdr>
          <a:left>
            <a:ln w="12700" cap="flat">
              <a:solidFill>
                <a:schemeClr val="accent6"/>
              </a:solidFill>
              <a:prstDash val="solid"/>
              <a:round/>
            </a:ln>
          </a:left>
          <a:right>
            <a:ln w="12700" cap="flat">
              <a:solidFill>
                <a:schemeClr val="accent6"/>
              </a:solidFill>
              <a:prstDash val="solid"/>
              <a:round/>
            </a:ln>
          </a:right>
          <a:top>
            <a:ln w="50800" cap="flat">
              <a:solidFill>
                <a:schemeClr val="accent6"/>
              </a:solidFill>
              <a:prstDash val="solid"/>
              <a:round/>
            </a:ln>
          </a:top>
          <a:bottom>
            <a:ln w="12700" cap="flat">
              <a:solidFill>
                <a:schemeClr val="accent6"/>
              </a:solidFill>
              <a:prstDash val="solid"/>
              <a:round/>
            </a:ln>
          </a:bottom>
          <a:insideH>
            <a:ln w="12700" cap="flat">
              <a:solidFill>
                <a:schemeClr val="accent6"/>
              </a:solidFill>
              <a:prstDash val="solid"/>
              <a:round/>
            </a:ln>
          </a:insideH>
          <a:insideV>
            <a:ln w="12700" cap="flat">
              <a:solidFill>
                <a:schemeClr val="accent6"/>
              </a:solidFill>
              <a:prstDash val="solid"/>
              <a:round/>
            </a:ln>
          </a:insideV>
        </a:tcBdr>
        <a:fill>
          <a:noFill/>
        </a:fill>
      </a:tcStyle>
    </a:lastRow>
    <a:firstRow>
      <a:tcTxStyle b="on" i="off">
        <a:font>
          <a:latin typeface="Arial"/>
          <a:ea typeface="Arial"/>
          <a:cs typeface="Arial"/>
        </a:font>
        <a:schemeClr val="accent6"/>
      </a:tcTxStyle>
      <a:tcStyle>
        <a:tcBdr>
          <a:left>
            <a:ln w="12700" cap="flat">
              <a:solidFill>
                <a:schemeClr val="accent6"/>
              </a:solidFill>
              <a:prstDash val="solid"/>
              <a:round/>
            </a:ln>
          </a:left>
          <a:right>
            <a:ln w="12700" cap="flat">
              <a:solidFill>
                <a:schemeClr val="accent6"/>
              </a:solidFill>
              <a:prstDash val="solid"/>
              <a:round/>
            </a:ln>
          </a:right>
          <a:top>
            <a:ln w="12700" cap="flat">
              <a:solidFill>
                <a:schemeClr val="accent6"/>
              </a:solidFill>
              <a:prstDash val="solid"/>
              <a:round/>
            </a:ln>
          </a:top>
          <a:bottom>
            <a:ln w="25400" cap="flat">
              <a:solidFill>
                <a:schemeClr val="accent6"/>
              </a:solidFill>
              <a:prstDash val="solid"/>
              <a:round/>
            </a:ln>
          </a:bottom>
          <a:insideH>
            <a:ln w="12700" cap="flat">
              <a:solidFill>
                <a:schemeClr val="accent6"/>
              </a:solidFill>
              <a:prstDash val="solid"/>
              <a:round/>
            </a:ln>
          </a:insideH>
          <a:insideV>
            <a:ln w="12700" cap="flat">
              <a:solidFill>
                <a:schemeClr val="accent6"/>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05" name="Shape 105"/>
          <p:cNvSpPr/>
          <p:nvPr>
            <p:ph type="sldImg"/>
          </p:nvPr>
        </p:nvSpPr>
        <p:spPr>
          <a:xfrm>
            <a:off x="1143000" y="685800"/>
            <a:ext cx="4572000" cy="3429000"/>
          </a:xfrm>
          <a:prstGeom prst="rect">
            <a:avLst/>
          </a:prstGeom>
        </p:spPr>
        <p:txBody>
          <a:bodyPr/>
          <a:lstStyle/>
          <a:p>
            <a:pPr/>
          </a:p>
        </p:txBody>
      </p:sp>
      <p:sp>
        <p:nvSpPr>
          <p:cNvPr id="106" name="Shape 10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Rubrikbild">
    <p:spTree>
      <p:nvGrpSpPr>
        <p:cNvPr id="1" name=""/>
        <p:cNvGrpSpPr/>
        <p:nvPr/>
      </p:nvGrpSpPr>
      <p:grpSpPr>
        <a:xfrm>
          <a:off x="0" y="0"/>
          <a:ext cx="0" cy="0"/>
          <a:chOff x="0" y="0"/>
          <a:chExt cx="0" cy="0"/>
        </a:xfrm>
      </p:grpSpPr>
      <p:sp>
        <p:nvSpPr>
          <p:cNvPr id="17" name="Rectangle 3"/>
          <p:cNvSpPr/>
          <p:nvPr/>
        </p:nvSpPr>
        <p:spPr>
          <a:xfrm>
            <a:off x="179512" y="157010"/>
            <a:ext cx="8784978" cy="4820173"/>
          </a:xfrm>
          <a:prstGeom prst="rect">
            <a:avLst/>
          </a:prstGeom>
          <a:blipFill>
            <a:blip r:embed="rId2"/>
            <a:stretch>
              <a:fillRect/>
            </a:stretch>
          </a:blipFill>
          <a:ln w="12700">
            <a:miter lim="400000"/>
          </a:ln>
        </p:spPr>
        <p:txBody>
          <a:bodyPr lIns="45719" rIns="45719" anchor="ctr"/>
          <a:lstStyle/>
          <a:p>
            <a:pPr algn="ctr">
              <a:defRPr>
                <a:solidFill>
                  <a:srgbClr val="FFFFFF"/>
                </a:solidFill>
              </a:defRPr>
            </a:pPr>
          </a:p>
        </p:txBody>
      </p:sp>
      <p:sp>
        <p:nvSpPr>
          <p:cNvPr id="18" name="TITLE"/>
          <p:cNvSpPr txBox="1"/>
          <p:nvPr>
            <p:ph type="title" hasCustomPrompt="1"/>
          </p:nvPr>
        </p:nvSpPr>
        <p:spPr>
          <a:xfrm>
            <a:off x="685800" y="1703035"/>
            <a:ext cx="7772400" cy="530228"/>
          </a:xfrm>
          <a:prstGeom prst="rect">
            <a:avLst/>
          </a:prstGeom>
        </p:spPr>
        <p:txBody>
          <a:bodyPr/>
          <a:lstStyle>
            <a:lvl1pPr>
              <a:defRPr cap="all">
                <a:solidFill>
                  <a:srgbClr val="FFFFFF"/>
                </a:solidFill>
              </a:defRPr>
            </a:lvl1pPr>
          </a:lstStyle>
          <a:p>
            <a:pPr/>
            <a:r>
              <a:t>TITLE</a:t>
            </a:r>
          </a:p>
        </p:txBody>
      </p:sp>
      <p:sp>
        <p:nvSpPr>
          <p:cNvPr id="19" name="Body Level One…"/>
          <p:cNvSpPr txBox="1"/>
          <p:nvPr>
            <p:ph type="body" sz="quarter" idx="1" hasCustomPrompt="1"/>
          </p:nvPr>
        </p:nvSpPr>
        <p:spPr>
          <a:xfrm>
            <a:off x="1371600" y="2319482"/>
            <a:ext cx="6400800" cy="1314451"/>
          </a:xfrm>
          <a:prstGeom prst="rect">
            <a:avLst/>
          </a:prstGeom>
        </p:spPr>
        <p:txBody>
          <a:bodyPr>
            <a:normAutofit fontScale="100000" lnSpcReduction="0"/>
          </a:bodyPr>
          <a:lstStyle>
            <a:lvl1pPr marL="0" indent="0" algn="ctr">
              <a:buSzTx/>
              <a:buNone/>
              <a:defRPr sz="2400">
                <a:solidFill>
                  <a:srgbClr val="FFFFFF"/>
                </a:solidFill>
              </a:defRPr>
            </a:lvl1pPr>
            <a:lvl2pPr marL="0" indent="457200" algn="ctr">
              <a:buSzTx/>
              <a:buNone/>
              <a:defRPr sz="2400">
                <a:solidFill>
                  <a:srgbClr val="FFFFFF"/>
                </a:solidFill>
              </a:defRPr>
            </a:lvl2pPr>
            <a:lvl3pPr marL="0" indent="914400" algn="ctr">
              <a:buSzTx/>
              <a:buNone/>
              <a:defRPr sz="2400">
                <a:solidFill>
                  <a:srgbClr val="FFFFFF"/>
                </a:solidFill>
              </a:defRPr>
            </a:lvl3pPr>
            <a:lvl4pPr marL="0" indent="1371600" algn="ctr">
              <a:buSzTx/>
              <a:buNone/>
              <a:defRPr sz="2400">
                <a:solidFill>
                  <a:srgbClr val="FFFFFF"/>
                </a:solidFill>
              </a:defRPr>
            </a:lvl4pPr>
            <a:lvl5pPr marL="0" indent="1828800" algn="ctr">
              <a:buSzTx/>
              <a:buNone/>
              <a:defRPr sz="2400">
                <a:solidFill>
                  <a:srgbClr val="FFFFFF"/>
                </a:solidFill>
              </a:defRPr>
            </a:lvl5pPr>
          </a:lstStyle>
          <a:p>
            <a:pPr/>
            <a:r>
              <a:t>Subtitle</a:t>
            </a:r>
          </a:p>
          <a:p>
            <a:pPr lvl="1"/>
            <a:r>
              <a:t/>
            </a:r>
          </a:p>
          <a:p>
            <a:pPr lvl="2"/>
            <a:r>
              <a:t/>
            </a:r>
          </a:p>
          <a:p>
            <a:pPr lvl="3"/>
            <a:r>
              <a:t/>
            </a:r>
          </a:p>
          <a:p>
            <a:pPr lvl="4"/>
            <a:r>
              <a:t/>
            </a:r>
          </a:p>
        </p:txBody>
      </p:sp>
      <p:pic>
        <p:nvPicPr>
          <p:cNvPr id="20" name="Picture 5" descr="Picture 5"/>
          <p:cNvPicPr>
            <a:picLocks noChangeAspect="1"/>
          </p:cNvPicPr>
          <p:nvPr/>
        </p:nvPicPr>
        <p:blipFill>
          <a:blip r:embed="rId3">
            <a:extLst/>
          </a:blip>
          <a:stretch>
            <a:fillRect/>
          </a:stretch>
        </p:blipFill>
        <p:spPr>
          <a:xfrm>
            <a:off x="6753382" y="3720150"/>
            <a:ext cx="2038036" cy="1004250"/>
          </a:xfrm>
          <a:prstGeom prst="rect">
            <a:avLst/>
          </a:prstGeom>
          <a:ln w="12700">
            <a:miter lim="400000"/>
          </a:ln>
        </p:spPr>
      </p:pic>
      <p:sp>
        <p:nvSpPr>
          <p:cNvPr id="21" name="Slide Number"/>
          <p:cNvSpPr txBox="1"/>
          <p:nvPr>
            <p:ph type="sldNum" sz="quarter" idx="2"/>
          </p:nvPr>
        </p:nvSpPr>
        <p:spPr>
          <a:xfrm>
            <a:off x="4419600" y="4627562"/>
            <a:ext cx="2133600" cy="279401"/>
          </a:xfrm>
          <a:prstGeom prst="rect">
            <a:avLst/>
          </a:prstGeom>
        </p:spPr>
        <p:txBody>
          <a:bodyPr anchor="ctr"/>
          <a:lstStyle>
            <a:lvl1pPr algn="r">
              <a:spcBef>
                <a:spcPts val="0"/>
              </a:spcBef>
              <a:defRPr sz="1200">
                <a:solidFill>
                  <a:schemeClr val="accent6"/>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Rubrik och innehåll">
    <p:spTree>
      <p:nvGrpSpPr>
        <p:cNvPr id="1" name=""/>
        <p:cNvGrpSpPr/>
        <p:nvPr/>
      </p:nvGrpSpPr>
      <p:grpSpPr>
        <a:xfrm>
          <a:off x="0" y="0"/>
          <a:ext cx="0" cy="0"/>
          <a:chOff x="0" y="0"/>
          <a:chExt cx="0" cy="0"/>
        </a:xfrm>
      </p:grpSpPr>
      <p:sp>
        <p:nvSpPr>
          <p:cNvPr id="28" name="Rectangle 8"/>
          <p:cNvSpPr/>
          <p:nvPr/>
        </p:nvSpPr>
        <p:spPr>
          <a:xfrm>
            <a:off x="0" y="0"/>
            <a:ext cx="9144000" cy="5162902"/>
          </a:xfrm>
          <a:prstGeom prst="rect">
            <a:avLst/>
          </a:prstGeom>
          <a:solidFill>
            <a:schemeClr val="accent3"/>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29" name="Rectangle 9"/>
          <p:cNvSpPr/>
          <p:nvPr/>
        </p:nvSpPr>
        <p:spPr>
          <a:xfrm>
            <a:off x="-2531" y="3651870"/>
            <a:ext cx="4286500" cy="1511033"/>
          </a:xfrm>
          <a:prstGeom prst="rect">
            <a:avLst/>
          </a:prstGeom>
          <a:solidFill>
            <a:srgbClr val="587D9D"/>
          </a:solidFill>
          <a:ln w="12700">
            <a:miter lim="400000"/>
          </a:ln>
        </p:spPr>
        <p:txBody>
          <a:bodyPr lIns="45719" rIns="45719" anchor="ctr"/>
          <a:lstStyle/>
          <a:p>
            <a:pPr algn="ctr">
              <a:defRPr>
                <a:solidFill>
                  <a:srgbClr val="FFFFFF"/>
                </a:solidFill>
              </a:defRPr>
            </a:pPr>
          </a:p>
        </p:txBody>
      </p:sp>
      <p:sp>
        <p:nvSpPr>
          <p:cNvPr id="30" name="Rectangle 10"/>
          <p:cNvSpPr/>
          <p:nvPr/>
        </p:nvSpPr>
        <p:spPr>
          <a:xfrm>
            <a:off x="179512" y="167730"/>
            <a:ext cx="8784978" cy="4778863"/>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31" name="Slide Number"/>
          <p:cNvSpPr txBox="1"/>
          <p:nvPr>
            <p:ph type="sldNum" sz="quarter" idx="2"/>
          </p:nvPr>
        </p:nvSpPr>
        <p:spPr>
          <a:xfrm>
            <a:off x="770806" y="4885260"/>
            <a:ext cx="358414" cy="350662"/>
          </a:xfrm>
          <a:prstGeom prst="rect">
            <a:avLst/>
          </a:prstGeom>
        </p:spPr>
        <p:txBody>
          <a:bodyPr/>
          <a:lstStyle/>
          <a:p>
            <a:pPr/>
            <a:fld id="{86CB4B4D-7CA3-9044-876B-883B54F8677D}" type="slidenum"/>
          </a:p>
        </p:txBody>
      </p:sp>
      <p:pic>
        <p:nvPicPr>
          <p:cNvPr id="32" name="Picture 1" descr="Picture 1"/>
          <p:cNvPicPr>
            <a:picLocks noChangeAspect="1"/>
          </p:cNvPicPr>
          <p:nvPr/>
        </p:nvPicPr>
        <p:blipFill>
          <a:blip r:embed="rId2">
            <a:extLst/>
          </a:blip>
          <a:stretch>
            <a:fillRect/>
          </a:stretch>
        </p:blipFill>
        <p:spPr>
          <a:xfrm>
            <a:off x="7220319" y="3944816"/>
            <a:ext cx="1689586" cy="1193948"/>
          </a:xfrm>
          <a:prstGeom prst="rect">
            <a:avLst/>
          </a:prstGeom>
          <a:ln w="12700">
            <a:miter lim="400000"/>
          </a:ln>
        </p:spPr>
      </p:pic>
      <p:sp>
        <p:nvSpPr>
          <p:cNvPr id="33" name="Click here to add title"/>
          <p:cNvSpPr txBox="1"/>
          <p:nvPr>
            <p:ph type="title" hasCustomPrompt="1"/>
          </p:nvPr>
        </p:nvSpPr>
        <p:spPr>
          <a:xfrm>
            <a:off x="323850" y="179999"/>
            <a:ext cx="8496300" cy="904801"/>
          </a:xfrm>
          <a:prstGeom prst="rect">
            <a:avLst/>
          </a:prstGeom>
        </p:spPr>
        <p:txBody>
          <a:bodyPr/>
          <a:lstStyle/>
          <a:p>
            <a:pPr/>
            <a:r>
              <a:t>Click here to add title</a:t>
            </a:r>
          </a:p>
        </p:txBody>
      </p:sp>
      <p:sp>
        <p:nvSpPr>
          <p:cNvPr id="34" name="Body Level One…"/>
          <p:cNvSpPr txBox="1"/>
          <p:nvPr>
            <p:ph type="body" idx="1" hasCustomPrompt="1"/>
          </p:nvPr>
        </p:nvSpPr>
        <p:spPr>
          <a:xfrm>
            <a:off x="323999" y="1079999"/>
            <a:ext cx="8482874" cy="2915121"/>
          </a:xfrm>
          <a:prstGeom prst="rect">
            <a:avLst/>
          </a:prstGeom>
        </p:spPr>
        <p:txBody>
          <a:bodyPr>
            <a:normAutofit fontScale="100000" lnSpcReduction="0"/>
          </a:bodyPr>
          <a:lstStyle/>
          <a:p>
            <a:pPr/>
            <a:r>
              <a:t>Click here to change format</a:t>
            </a:r>
          </a:p>
          <a:p>
            <a:pPr lvl="1"/>
            <a:r>
              <a:t/>
            </a:r>
          </a:p>
          <a:p>
            <a:pPr lvl="2"/>
            <a:r>
              <a:t/>
            </a:r>
          </a:p>
          <a:p>
            <a:pPr lvl="3"/>
            <a:r>
              <a:t/>
            </a:r>
          </a:p>
          <a:p>
            <a:pPr lvl="4"/>
            <a:r>
              <a:t/>
            </a:r>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vå innehållsdelar">
    <p:spTree>
      <p:nvGrpSpPr>
        <p:cNvPr id="1" name=""/>
        <p:cNvGrpSpPr/>
        <p:nvPr/>
      </p:nvGrpSpPr>
      <p:grpSpPr>
        <a:xfrm>
          <a:off x="0" y="0"/>
          <a:ext cx="0" cy="0"/>
          <a:chOff x="0" y="0"/>
          <a:chExt cx="0" cy="0"/>
        </a:xfrm>
      </p:grpSpPr>
      <p:sp>
        <p:nvSpPr>
          <p:cNvPr id="41" name="Rectangle 8"/>
          <p:cNvSpPr/>
          <p:nvPr/>
        </p:nvSpPr>
        <p:spPr>
          <a:xfrm>
            <a:off x="0" y="0"/>
            <a:ext cx="9144000" cy="5162902"/>
          </a:xfrm>
          <a:prstGeom prst="rect">
            <a:avLst/>
          </a:prstGeom>
          <a:solidFill>
            <a:schemeClr val="accent3"/>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42" name="Rectangle 9"/>
          <p:cNvSpPr/>
          <p:nvPr/>
        </p:nvSpPr>
        <p:spPr>
          <a:xfrm>
            <a:off x="-2531" y="3651870"/>
            <a:ext cx="4286500" cy="1511033"/>
          </a:xfrm>
          <a:prstGeom prst="rect">
            <a:avLst/>
          </a:prstGeom>
          <a:solidFill>
            <a:srgbClr val="587D9D"/>
          </a:solidFill>
          <a:ln w="12700">
            <a:miter lim="400000"/>
          </a:ln>
        </p:spPr>
        <p:txBody>
          <a:bodyPr lIns="45719" rIns="45719" anchor="ctr"/>
          <a:lstStyle/>
          <a:p>
            <a:pPr algn="ctr">
              <a:defRPr>
                <a:solidFill>
                  <a:srgbClr val="FFFFFF"/>
                </a:solidFill>
              </a:defRPr>
            </a:pPr>
          </a:p>
        </p:txBody>
      </p:sp>
      <p:sp>
        <p:nvSpPr>
          <p:cNvPr id="43" name="Rectangle 10"/>
          <p:cNvSpPr/>
          <p:nvPr/>
        </p:nvSpPr>
        <p:spPr>
          <a:xfrm>
            <a:off x="179512" y="167730"/>
            <a:ext cx="8784978" cy="4778863"/>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44" name="Slide Number"/>
          <p:cNvSpPr txBox="1"/>
          <p:nvPr>
            <p:ph type="sldNum" sz="quarter" idx="2"/>
          </p:nvPr>
        </p:nvSpPr>
        <p:spPr>
          <a:xfrm>
            <a:off x="932488" y="4876277"/>
            <a:ext cx="358414" cy="350663"/>
          </a:xfrm>
          <a:prstGeom prst="rect">
            <a:avLst/>
          </a:prstGeom>
        </p:spPr>
        <p:txBody>
          <a:bodyPr/>
          <a:lstStyle/>
          <a:p>
            <a:pPr/>
            <a:fld id="{86CB4B4D-7CA3-9044-876B-883B54F8677D}" type="slidenum"/>
          </a:p>
        </p:txBody>
      </p:sp>
      <p:pic>
        <p:nvPicPr>
          <p:cNvPr id="45" name="Picture 1" descr="Picture 1"/>
          <p:cNvPicPr>
            <a:picLocks noChangeAspect="1"/>
          </p:cNvPicPr>
          <p:nvPr/>
        </p:nvPicPr>
        <p:blipFill>
          <a:blip r:embed="rId2">
            <a:extLst/>
          </a:blip>
          <a:stretch>
            <a:fillRect/>
          </a:stretch>
        </p:blipFill>
        <p:spPr>
          <a:xfrm>
            <a:off x="7220319" y="3944816"/>
            <a:ext cx="1689586" cy="1193948"/>
          </a:xfrm>
          <a:prstGeom prst="rect">
            <a:avLst/>
          </a:prstGeom>
          <a:ln w="12700">
            <a:miter lim="400000"/>
          </a:ln>
        </p:spPr>
      </p:pic>
      <p:sp>
        <p:nvSpPr>
          <p:cNvPr id="46" name="Body Level One…"/>
          <p:cNvSpPr txBox="1"/>
          <p:nvPr>
            <p:ph type="body" sz="half" idx="1" hasCustomPrompt="1"/>
          </p:nvPr>
        </p:nvSpPr>
        <p:spPr>
          <a:xfrm>
            <a:off x="323999" y="1079999"/>
            <a:ext cx="4176002" cy="2880001"/>
          </a:xfrm>
          <a:prstGeom prst="rect">
            <a:avLst/>
          </a:prstGeom>
        </p:spPr>
        <p:txBody>
          <a:bodyPr>
            <a:normAutofit fontScale="100000" lnSpcReduction="0"/>
          </a:bodyPr>
          <a:lstStyle/>
          <a:p>
            <a:pPr/>
            <a:r>
              <a:t>Click here to change format</a:t>
            </a:r>
          </a:p>
          <a:p>
            <a:pPr lvl="1"/>
            <a:r>
              <a:t/>
            </a:r>
          </a:p>
          <a:p>
            <a:pPr lvl="2"/>
            <a:r>
              <a:t/>
            </a:r>
          </a:p>
          <a:p>
            <a:pPr lvl="3"/>
            <a:r>
              <a:t/>
            </a:r>
          </a:p>
          <a:p>
            <a:pPr lvl="4"/>
            <a:r>
              <a:t/>
            </a:r>
          </a:p>
        </p:txBody>
      </p:sp>
      <p:sp>
        <p:nvSpPr>
          <p:cNvPr id="47" name="Click here to add title"/>
          <p:cNvSpPr txBox="1"/>
          <p:nvPr>
            <p:ph type="title" hasCustomPrompt="1"/>
          </p:nvPr>
        </p:nvSpPr>
        <p:spPr>
          <a:xfrm>
            <a:off x="323999" y="179999"/>
            <a:ext cx="8496946" cy="904801"/>
          </a:xfrm>
          <a:prstGeom prst="rect">
            <a:avLst/>
          </a:prstGeom>
        </p:spPr>
        <p:txBody>
          <a:bodyPr/>
          <a:lstStyle/>
          <a:p>
            <a:pPr/>
            <a:r>
              <a:t>Click here to add title</a:t>
            </a:r>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en bild och innehåll">
    <p:spTree>
      <p:nvGrpSpPr>
        <p:cNvPr id="1" name=""/>
        <p:cNvGrpSpPr/>
        <p:nvPr/>
      </p:nvGrpSpPr>
      <p:grpSpPr>
        <a:xfrm>
          <a:off x="0" y="0"/>
          <a:ext cx="0" cy="0"/>
          <a:chOff x="0" y="0"/>
          <a:chExt cx="0" cy="0"/>
        </a:xfrm>
      </p:grpSpPr>
      <p:sp>
        <p:nvSpPr>
          <p:cNvPr id="54" name="Rectangle 8"/>
          <p:cNvSpPr/>
          <p:nvPr/>
        </p:nvSpPr>
        <p:spPr>
          <a:xfrm>
            <a:off x="0" y="0"/>
            <a:ext cx="9144000" cy="5162902"/>
          </a:xfrm>
          <a:prstGeom prst="rect">
            <a:avLst/>
          </a:prstGeom>
          <a:solidFill>
            <a:schemeClr val="accent3"/>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55" name="Rectangle 9"/>
          <p:cNvSpPr/>
          <p:nvPr/>
        </p:nvSpPr>
        <p:spPr>
          <a:xfrm>
            <a:off x="-2531" y="3651870"/>
            <a:ext cx="4286500" cy="1511033"/>
          </a:xfrm>
          <a:prstGeom prst="rect">
            <a:avLst/>
          </a:prstGeom>
          <a:solidFill>
            <a:srgbClr val="587D9D"/>
          </a:solidFill>
          <a:ln w="12700">
            <a:miter lim="400000"/>
          </a:ln>
        </p:spPr>
        <p:txBody>
          <a:bodyPr lIns="45719" rIns="45719" anchor="ctr"/>
          <a:lstStyle/>
          <a:p>
            <a:pPr algn="ctr">
              <a:defRPr>
                <a:solidFill>
                  <a:srgbClr val="FFFFFF"/>
                </a:solidFill>
              </a:defRPr>
            </a:pPr>
          </a:p>
        </p:txBody>
      </p:sp>
      <p:sp>
        <p:nvSpPr>
          <p:cNvPr id="56" name="Rectangle 10"/>
          <p:cNvSpPr/>
          <p:nvPr/>
        </p:nvSpPr>
        <p:spPr>
          <a:xfrm>
            <a:off x="179512" y="167730"/>
            <a:ext cx="8784978" cy="4778863"/>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57" name="Slide Number"/>
          <p:cNvSpPr txBox="1"/>
          <p:nvPr>
            <p:ph type="sldNum" sz="quarter" idx="2"/>
          </p:nvPr>
        </p:nvSpPr>
        <p:spPr>
          <a:xfrm>
            <a:off x="1076205" y="4876277"/>
            <a:ext cx="358414" cy="350663"/>
          </a:xfrm>
          <a:prstGeom prst="rect">
            <a:avLst/>
          </a:prstGeom>
        </p:spPr>
        <p:txBody>
          <a:bodyPr/>
          <a:lstStyle/>
          <a:p>
            <a:pPr/>
            <a:fld id="{86CB4B4D-7CA3-9044-876B-883B54F8677D}" type="slidenum"/>
          </a:p>
        </p:txBody>
      </p:sp>
      <p:pic>
        <p:nvPicPr>
          <p:cNvPr id="58" name="Picture 1" descr="Picture 1"/>
          <p:cNvPicPr>
            <a:picLocks noChangeAspect="1"/>
          </p:cNvPicPr>
          <p:nvPr/>
        </p:nvPicPr>
        <p:blipFill>
          <a:blip r:embed="rId2">
            <a:extLst/>
          </a:blip>
          <a:stretch>
            <a:fillRect/>
          </a:stretch>
        </p:blipFill>
        <p:spPr>
          <a:xfrm>
            <a:off x="7220319" y="3944816"/>
            <a:ext cx="1689586" cy="1193948"/>
          </a:xfrm>
          <a:prstGeom prst="rect">
            <a:avLst/>
          </a:prstGeom>
          <a:ln w="12700">
            <a:miter lim="400000"/>
          </a:ln>
        </p:spPr>
      </p:pic>
      <p:sp>
        <p:nvSpPr>
          <p:cNvPr id="59" name="Body Level One…"/>
          <p:cNvSpPr txBox="1"/>
          <p:nvPr>
            <p:ph type="body" sz="half" idx="1" hasCustomPrompt="1"/>
          </p:nvPr>
        </p:nvSpPr>
        <p:spPr>
          <a:xfrm>
            <a:off x="4645026" y="1347613"/>
            <a:ext cx="4041776" cy="2664298"/>
          </a:xfrm>
          <a:prstGeom prst="rect">
            <a:avLst/>
          </a:prstGeom>
        </p:spPr>
        <p:txBody>
          <a:bodyPr>
            <a:normAutofit fontScale="100000" lnSpcReduction="0"/>
          </a:bodyPr>
          <a:lstStyle/>
          <a:p>
            <a:pPr/>
            <a:r>
              <a:t>Click here to change format</a:t>
            </a:r>
          </a:p>
          <a:p>
            <a:pPr lvl="1"/>
            <a:r>
              <a:t/>
            </a:r>
          </a:p>
          <a:p>
            <a:pPr lvl="2"/>
            <a:r>
              <a:t/>
            </a:r>
          </a:p>
          <a:p>
            <a:pPr lvl="3"/>
            <a:r>
              <a:t/>
            </a:r>
          </a:p>
          <a:p>
            <a:pPr lvl="4"/>
            <a:r>
              <a:t/>
            </a:r>
          </a:p>
        </p:txBody>
      </p:sp>
      <p:sp>
        <p:nvSpPr>
          <p:cNvPr id="60" name="Platshållare för bild 5"/>
          <p:cNvSpPr/>
          <p:nvPr>
            <p:ph type="pic" idx="21"/>
          </p:nvPr>
        </p:nvSpPr>
        <p:spPr>
          <a:xfrm>
            <a:off x="184150" y="168273"/>
            <a:ext cx="4105275" cy="4778376"/>
          </a:xfrm>
          <a:prstGeom prst="rect">
            <a:avLst/>
          </a:prstGeom>
        </p:spPr>
        <p:txBody>
          <a:bodyPr lIns="91439" rIns="91439"/>
          <a:lstStyle/>
          <a:p>
            <a:pPr/>
          </a:p>
        </p:txBody>
      </p:sp>
      <p:sp>
        <p:nvSpPr>
          <p:cNvPr id="61" name="Click here to add title"/>
          <p:cNvSpPr txBox="1"/>
          <p:nvPr>
            <p:ph type="title" hasCustomPrompt="1"/>
          </p:nvPr>
        </p:nvSpPr>
        <p:spPr>
          <a:xfrm>
            <a:off x="4648834" y="387733"/>
            <a:ext cx="4037967" cy="904801"/>
          </a:xfrm>
          <a:prstGeom prst="rect">
            <a:avLst/>
          </a:prstGeom>
        </p:spPr>
        <p:txBody>
          <a:bodyPr/>
          <a:lstStyle>
            <a:lvl1pPr algn="l"/>
          </a:lstStyle>
          <a:p>
            <a:pPr/>
            <a:r>
              <a:t>Click here to add title</a:t>
            </a:r>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vå bilder och innehåll">
    <p:spTree>
      <p:nvGrpSpPr>
        <p:cNvPr id="1" name=""/>
        <p:cNvGrpSpPr/>
        <p:nvPr/>
      </p:nvGrpSpPr>
      <p:grpSpPr>
        <a:xfrm>
          <a:off x="0" y="0"/>
          <a:ext cx="0" cy="0"/>
          <a:chOff x="0" y="0"/>
          <a:chExt cx="0" cy="0"/>
        </a:xfrm>
      </p:grpSpPr>
      <p:sp>
        <p:nvSpPr>
          <p:cNvPr id="68" name="Rectangle 8"/>
          <p:cNvSpPr/>
          <p:nvPr/>
        </p:nvSpPr>
        <p:spPr>
          <a:xfrm>
            <a:off x="0" y="0"/>
            <a:ext cx="9144000" cy="5162902"/>
          </a:xfrm>
          <a:prstGeom prst="rect">
            <a:avLst/>
          </a:prstGeom>
          <a:solidFill>
            <a:schemeClr val="accent3"/>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69" name="Rectangle 9"/>
          <p:cNvSpPr/>
          <p:nvPr/>
        </p:nvSpPr>
        <p:spPr>
          <a:xfrm>
            <a:off x="-2531" y="3651870"/>
            <a:ext cx="4286500" cy="1511033"/>
          </a:xfrm>
          <a:prstGeom prst="rect">
            <a:avLst/>
          </a:prstGeom>
          <a:solidFill>
            <a:srgbClr val="587D9D"/>
          </a:solidFill>
          <a:ln w="12700">
            <a:miter lim="400000"/>
          </a:ln>
        </p:spPr>
        <p:txBody>
          <a:bodyPr lIns="45719" rIns="45719" anchor="ctr"/>
          <a:lstStyle/>
          <a:p>
            <a:pPr algn="ctr">
              <a:defRPr>
                <a:solidFill>
                  <a:srgbClr val="FFFFFF"/>
                </a:solidFill>
              </a:defRPr>
            </a:pPr>
          </a:p>
        </p:txBody>
      </p:sp>
      <p:sp>
        <p:nvSpPr>
          <p:cNvPr id="70" name="Rectangle 10"/>
          <p:cNvSpPr/>
          <p:nvPr/>
        </p:nvSpPr>
        <p:spPr>
          <a:xfrm>
            <a:off x="179512" y="167730"/>
            <a:ext cx="8784978" cy="4778863"/>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71" name="Slide Number"/>
          <p:cNvSpPr txBox="1"/>
          <p:nvPr>
            <p:ph type="sldNum" sz="quarter" idx="2"/>
          </p:nvPr>
        </p:nvSpPr>
        <p:spPr>
          <a:xfrm>
            <a:off x="1273816" y="4876277"/>
            <a:ext cx="358414" cy="350663"/>
          </a:xfrm>
          <a:prstGeom prst="rect">
            <a:avLst/>
          </a:prstGeom>
        </p:spPr>
        <p:txBody>
          <a:bodyPr/>
          <a:lstStyle/>
          <a:p>
            <a:pPr/>
            <a:fld id="{86CB4B4D-7CA3-9044-876B-883B54F8677D}" type="slidenum"/>
          </a:p>
        </p:txBody>
      </p:sp>
      <p:pic>
        <p:nvPicPr>
          <p:cNvPr id="72" name="Picture 1" descr="Picture 1"/>
          <p:cNvPicPr>
            <a:picLocks noChangeAspect="1"/>
          </p:cNvPicPr>
          <p:nvPr/>
        </p:nvPicPr>
        <p:blipFill>
          <a:blip r:embed="rId2">
            <a:extLst/>
          </a:blip>
          <a:stretch>
            <a:fillRect/>
          </a:stretch>
        </p:blipFill>
        <p:spPr>
          <a:xfrm>
            <a:off x="7220319" y="3944816"/>
            <a:ext cx="1689586" cy="1193948"/>
          </a:xfrm>
          <a:prstGeom prst="rect">
            <a:avLst/>
          </a:prstGeom>
          <a:ln w="12700">
            <a:miter lim="400000"/>
          </a:ln>
        </p:spPr>
      </p:pic>
      <p:sp>
        <p:nvSpPr>
          <p:cNvPr id="73" name="Platshållare för bild 5"/>
          <p:cNvSpPr/>
          <p:nvPr>
            <p:ph type="pic" sz="half" idx="21"/>
          </p:nvPr>
        </p:nvSpPr>
        <p:spPr>
          <a:xfrm>
            <a:off x="179511" y="2582897"/>
            <a:ext cx="4105152" cy="2362438"/>
          </a:xfrm>
          <a:prstGeom prst="rect">
            <a:avLst/>
          </a:prstGeom>
        </p:spPr>
        <p:txBody>
          <a:bodyPr lIns="91439" rIns="91439"/>
          <a:lstStyle/>
          <a:p>
            <a:pPr/>
          </a:p>
        </p:txBody>
      </p:sp>
      <p:sp>
        <p:nvSpPr>
          <p:cNvPr id="74" name="Platshållare för bild 5"/>
          <p:cNvSpPr/>
          <p:nvPr>
            <p:ph type="pic" sz="half" idx="22"/>
          </p:nvPr>
        </p:nvSpPr>
        <p:spPr>
          <a:xfrm>
            <a:off x="179511" y="168117"/>
            <a:ext cx="4105152" cy="2414781"/>
          </a:xfrm>
          <a:prstGeom prst="rect">
            <a:avLst/>
          </a:prstGeom>
        </p:spPr>
        <p:txBody>
          <a:bodyPr lIns="91439" rIns="91439"/>
          <a:lstStyle/>
          <a:p>
            <a:pPr/>
          </a:p>
        </p:txBody>
      </p:sp>
      <p:sp>
        <p:nvSpPr>
          <p:cNvPr id="75" name="Body Level One…"/>
          <p:cNvSpPr txBox="1"/>
          <p:nvPr>
            <p:ph type="body" sz="half" idx="1" hasCustomPrompt="1"/>
          </p:nvPr>
        </p:nvSpPr>
        <p:spPr>
          <a:xfrm>
            <a:off x="4645026" y="1347613"/>
            <a:ext cx="4041776" cy="2664298"/>
          </a:xfrm>
          <a:prstGeom prst="rect">
            <a:avLst/>
          </a:prstGeom>
        </p:spPr>
        <p:txBody>
          <a:bodyPr>
            <a:normAutofit fontScale="100000" lnSpcReduction="0"/>
          </a:bodyPr>
          <a:lstStyle/>
          <a:p>
            <a:pPr/>
            <a:r>
              <a:t>Click here to change format</a:t>
            </a:r>
          </a:p>
          <a:p>
            <a:pPr lvl="1"/>
            <a:r>
              <a:t/>
            </a:r>
          </a:p>
          <a:p>
            <a:pPr lvl="2"/>
            <a:r>
              <a:t/>
            </a:r>
          </a:p>
          <a:p>
            <a:pPr lvl="3"/>
            <a:r>
              <a:t/>
            </a:r>
          </a:p>
          <a:p>
            <a:pPr lvl="4"/>
            <a:r>
              <a:t/>
            </a:r>
          </a:p>
        </p:txBody>
      </p:sp>
      <p:sp>
        <p:nvSpPr>
          <p:cNvPr id="76" name="Click here to add title"/>
          <p:cNvSpPr txBox="1"/>
          <p:nvPr>
            <p:ph type="title" hasCustomPrompt="1"/>
          </p:nvPr>
        </p:nvSpPr>
        <p:spPr>
          <a:xfrm>
            <a:off x="4648834" y="387733"/>
            <a:ext cx="4037967" cy="904801"/>
          </a:xfrm>
          <a:prstGeom prst="rect">
            <a:avLst/>
          </a:prstGeom>
        </p:spPr>
        <p:txBody>
          <a:bodyPr/>
          <a:lstStyle>
            <a:lvl1pPr algn="l"/>
          </a:lstStyle>
          <a:p>
            <a:pPr/>
            <a:r>
              <a:t>Click here to add title</a:t>
            </a:r>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en stor bild och rubrik">
    <p:spTree>
      <p:nvGrpSpPr>
        <p:cNvPr id="1" name=""/>
        <p:cNvGrpSpPr/>
        <p:nvPr/>
      </p:nvGrpSpPr>
      <p:grpSpPr>
        <a:xfrm>
          <a:off x="0" y="0"/>
          <a:ext cx="0" cy="0"/>
          <a:chOff x="0" y="0"/>
          <a:chExt cx="0" cy="0"/>
        </a:xfrm>
      </p:grpSpPr>
      <p:sp>
        <p:nvSpPr>
          <p:cNvPr id="83" name="Slide Number"/>
          <p:cNvSpPr txBox="1"/>
          <p:nvPr>
            <p:ph type="sldNum" sz="quarter" idx="2"/>
          </p:nvPr>
        </p:nvSpPr>
        <p:spPr>
          <a:prstGeom prst="rect">
            <a:avLst/>
          </a:prstGeom>
        </p:spPr>
        <p:txBody>
          <a:bodyPr/>
          <a:lstStyle/>
          <a:p>
            <a:pPr/>
            <a:fld id="{86CB4B4D-7CA3-9044-876B-883B54F8677D}" type="slidenum"/>
          </a:p>
        </p:txBody>
      </p:sp>
      <p:sp>
        <p:nvSpPr>
          <p:cNvPr id="84" name="Platshållare för bild 5"/>
          <p:cNvSpPr/>
          <p:nvPr>
            <p:ph type="pic" idx="21"/>
          </p:nvPr>
        </p:nvSpPr>
        <p:spPr>
          <a:xfrm>
            <a:off x="177421" y="167728"/>
            <a:ext cx="8787067" cy="4780287"/>
          </a:xfrm>
          <a:prstGeom prst="rect">
            <a:avLst/>
          </a:prstGeom>
        </p:spPr>
        <p:txBody>
          <a:bodyPr lIns="91439" rIns="91439"/>
          <a:lstStyle/>
          <a:p>
            <a:pPr/>
          </a:p>
        </p:txBody>
      </p:sp>
      <p:sp>
        <p:nvSpPr>
          <p:cNvPr id="85" name="Click here to add title"/>
          <p:cNvSpPr txBox="1"/>
          <p:nvPr>
            <p:ph type="title" hasCustomPrompt="1"/>
          </p:nvPr>
        </p:nvSpPr>
        <p:spPr>
          <a:prstGeom prst="rect">
            <a:avLst/>
          </a:prstGeom>
        </p:spPr>
        <p:txBody>
          <a:bodyPr/>
          <a:lstStyle/>
          <a:p>
            <a:pPr/>
            <a:r>
              <a:t>Click here to add title</a:t>
            </a:r>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vslutning">
    <p:bg>
      <p:bgPr>
        <a:gradFill flip="none" rotWithShape="1">
          <a:gsLst>
            <a:gs pos="0">
              <a:srgbClr val="F3F8FD"/>
            </a:gs>
            <a:gs pos="74000">
              <a:srgbClr val="97BCE9"/>
            </a:gs>
            <a:gs pos="83000">
              <a:srgbClr val="97BCE9"/>
            </a:gs>
            <a:gs pos="100000">
              <a:srgbClr val="B9D2F0"/>
            </a:gs>
          </a:gsLst>
          <a:lin ang="5400000" scaled="0"/>
        </a:gradFill>
      </p:bgPr>
    </p:bg>
    <p:spTree>
      <p:nvGrpSpPr>
        <p:cNvPr id="1" name=""/>
        <p:cNvGrpSpPr/>
        <p:nvPr/>
      </p:nvGrpSpPr>
      <p:grpSpPr>
        <a:xfrm>
          <a:off x="0" y="0"/>
          <a:ext cx="0" cy="0"/>
          <a:chOff x="0" y="0"/>
          <a:chExt cx="0" cy="0"/>
        </a:xfrm>
      </p:grpSpPr>
      <p:sp>
        <p:nvSpPr>
          <p:cNvPr id="92" name="Rectangle 8"/>
          <p:cNvSpPr/>
          <p:nvPr/>
        </p:nvSpPr>
        <p:spPr>
          <a:xfrm>
            <a:off x="0" y="0"/>
            <a:ext cx="9144000" cy="5162902"/>
          </a:xfrm>
          <a:prstGeom prst="rect">
            <a:avLst/>
          </a:prstGeom>
          <a:solidFill>
            <a:schemeClr val="accent3"/>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93" name="Rectangle 9"/>
          <p:cNvSpPr/>
          <p:nvPr/>
        </p:nvSpPr>
        <p:spPr>
          <a:xfrm>
            <a:off x="-2531" y="3651870"/>
            <a:ext cx="4286500" cy="1511033"/>
          </a:xfrm>
          <a:prstGeom prst="rect">
            <a:avLst/>
          </a:prstGeom>
          <a:solidFill>
            <a:srgbClr val="587D9D"/>
          </a:solidFill>
          <a:ln w="12700">
            <a:miter lim="400000"/>
          </a:ln>
        </p:spPr>
        <p:txBody>
          <a:bodyPr lIns="45719" rIns="45719" anchor="ctr"/>
          <a:lstStyle/>
          <a:p>
            <a:pPr algn="ctr">
              <a:defRPr>
                <a:solidFill>
                  <a:srgbClr val="FFFFFF"/>
                </a:solidFill>
              </a:defRPr>
            </a:pPr>
          </a:p>
        </p:txBody>
      </p:sp>
      <p:sp>
        <p:nvSpPr>
          <p:cNvPr id="94" name="Rectangle 10"/>
          <p:cNvSpPr/>
          <p:nvPr/>
        </p:nvSpPr>
        <p:spPr>
          <a:xfrm>
            <a:off x="179512" y="167730"/>
            <a:ext cx="8784978" cy="4778863"/>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95" name="Slide Number"/>
          <p:cNvSpPr txBox="1"/>
          <p:nvPr>
            <p:ph type="sldNum" sz="quarter" idx="2"/>
          </p:nvPr>
        </p:nvSpPr>
        <p:spPr>
          <a:xfrm>
            <a:off x="2234924" y="4966101"/>
            <a:ext cx="358414" cy="350662"/>
          </a:xfrm>
          <a:prstGeom prst="rect">
            <a:avLst/>
          </a:prstGeom>
        </p:spPr>
        <p:txBody>
          <a:bodyPr/>
          <a:lstStyle/>
          <a:p>
            <a:pPr/>
            <a:fld id="{86CB4B4D-7CA3-9044-876B-883B54F8677D}" type="slidenum"/>
          </a:p>
        </p:txBody>
      </p:sp>
      <p:pic>
        <p:nvPicPr>
          <p:cNvPr id="96" name="Picture 1" descr="Picture 1"/>
          <p:cNvPicPr>
            <a:picLocks noChangeAspect="1"/>
          </p:cNvPicPr>
          <p:nvPr/>
        </p:nvPicPr>
        <p:blipFill>
          <a:blip r:embed="rId2">
            <a:extLst/>
          </a:blip>
          <a:stretch>
            <a:fillRect/>
          </a:stretch>
        </p:blipFill>
        <p:spPr>
          <a:xfrm>
            <a:off x="7220319" y="3944816"/>
            <a:ext cx="1689586" cy="1193948"/>
          </a:xfrm>
          <a:prstGeom prst="rect">
            <a:avLst/>
          </a:prstGeom>
          <a:ln w="12700">
            <a:miter lim="400000"/>
          </a:ln>
        </p:spPr>
      </p:pic>
      <p:sp>
        <p:nvSpPr>
          <p:cNvPr id="97" name="Rectangle 5"/>
          <p:cNvSpPr/>
          <p:nvPr/>
        </p:nvSpPr>
        <p:spPr>
          <a:xfrm>
            <a:off x="0" y="-1"/>
            <a:ext cx="9144000" cy="5197644"/>
          </a:xfrm>
          <a:prstGeom prst="rect">
            <a:avLst/>
          </a:prstGeom>
          <a:solidFill>
            <a:srgbClr val="FFFFFF"/>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98" name="Rectangle 3"/>
          <p:cNvSpPr/>
          <p:nvPr/>
        </p:nvSpPr>
        <p:spPr>
          <a:xfrm>
            <a:off x="179512" y="157009"/>
            <a:ext cx="8784978" cy="4861877"/>
          </a:xfrm>
          <a:prstGeom prst="rect">
            <a:avLst/>
          </a:prstGeom>
          <a:gradFill>
            <a:gsLst>
              <a:gs pos="0">
                <a:schemeClr val="accent3"/>
              </a:gs>
              <a:gs pos="100000">
                <a:schemeClr val="accent6"/>
              </a:gs>
            </a:gsLst>
            <a:lin ang="5400000"/>
          </a:gradFill>
          <a:ln w="12700">
            <a:miter lim="400000"/>
          </a:ln>
        </p:spPr>
        <p:txBody>
          <a:bodyPr lIns="45719" rIns="45719" anchor="ctr"/>
          <a:lstStyle/>
          <a:p>
            <a:pPr algn="ctr">
              <a:defRPr>
                <a:solidFill>
                  <a:srgbClr val="FFFFFF"/>
                </a:solidFill>
              </a:defRPr>
            </a:pPr>
          </a:p>
        </p:txBody>
      </p:sp>
      <p:pic>
        <p:nvPicPr>
          <p:cNvPr id="99" name="Picture 6" descr="Picture 6"/>
          <p:cNvPicPr>
            <a:picLocks noChangeAspect="1"/>
          </p:cNvPicPr>
          <p:nvPr/>
        </p:nvPicPr>
        <p:blipFill>
          <a:blip r:embed="rId3">
            <a:extLst/>
          </a:blip>
          <a:stretch>
            <a:fillRect/>
          </a:stretch>
        </p:blipFill>
        <p:spPr>
          <a:xfrm>
            <a:off x="2411759" y="1275605"/>
            <a:ext cx="3784079" cy="1864619"/>
          </a:xfrm>
          <a:prstGeom prst="rect">
            <a:avLst/>
          </a:prstGeom>
          <a:ln w="12700">
            <a:miter lim="400000"/>
          </a:ln>
        </p:spPr>
      </p:pic>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Rectangle 8"/>
          <p:cNvSpPr/>
          <p:nvPr/>
        </p:nvSpPr>
        <p:spPr>
          <a:xfrm>
            <a:off x="0" y="0"/>
            <a:ext cx="9144000" cy="5162902"/>
          </a:xfrm>
          <a:prstGeom prst="rect">
            <a:avLst/>
          </a:prstGeom>
          <a:solidFill>
            <a:schemeClr val="accent3"/>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3" name="Rectangle 9"/>
          <p:cNvSpPr/>
          <p:nvPr/>
        </p:nvSpPr>
        <p:spPr>
          <a:xfrm>
            <a:off x="-2531" y="3651870"/>
            <a:ext cx="4286500" cy="1511033"/>
          </a:xfrm>
          <a:prstGeom prst="rect">
            <a:avLst/>
          </a:prstGeom>
          <a:solidFill>
            <a:srgbClr val="587D9D"/>
          </a:solidFill>
          <a:ln w="12700">
            <a:miter lim="400000"/>
          </a:ln>
        </p:spPr>
        <p:txBody>
          <a:bodyPr lIns="45719" rIns="45719" anchor="ctr"/>
          <a:lstStyle/>
          <a:p>
            <a:pPr algn="ctr">
              <a:defRPr>
                <a:solidFill>
                  <a:srgbClr val="FFFFFF"/>
                </a:solidFill>
              </a:defRPr>
            </a:pPr>
          </a:p>
        </p:txBody>
      </p:sp>
      <p:sp>
        <p:nvSpPr>
          <p:cNvPr id="4" name="Rectangle 10"/>
          <p:cNvSpPr/>
          <p:nvPr/>
        </p:nvSpPr>
        <p:spPr>
          <a:xfrm>
            <a:off x="179512" y="167730"/>
            <a:ext cx="8784978" cy="4778863"/>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5" name="Slide Number"/>
          <p:cNvSpPr txBox="1"/>
          <p:nvPr>
            <p:ph type="sldNum" sz="quarter" idx="2"/>
          </p:nvPr>
        </p:nvSpPr>
        <p:spPr>
          <a:xfrm>
            <a:off x="1192975" y="4867295"/>
            <a:ext cx="358414" cy="350662"/>
          </a:xfrm>
          <a:prstGeom prst="rect">
            <a:avLst/>
          </a:prstGeom>
          <a:ln w="12700">
            <a:miter lim="400000"/>
          </a:ln>
        </p:spPr>
        <p:txBody>
          <a:bodyPr wrap="none" lIns="45719" rIns="45719">
            <a:spAutoFit/>
          </a:bodyPr>
          <a:lstStyle>
            <a:lvl1pPr algn="ctr">
              <a:spcBef>
                <a:spcPts val="500"/>
              </a:spcBef>
              <a:defRPr>
                <a:solidFill>
                  <a:srgbClr val="FFFFFF"/>
                </a:solidFill>
              </a:defRPr>
            </a:lvl1pPr>
          </a:lstStyle>
          <a:p>
            <a:pPr/>
            <a:fld id="{86CB4B4D-7CA3-9044-876B-883B54F8677D}" type="slidenum"/>
          </a:p>
        </p:txBody>
      </p:sp>
      <p:pic>
        <p:nvPicPr>
          <p:cNvPr id="6" name="Picture 1" descr="Picture 1"/>
          <p:cNvPicPr>
            <a:picLocks noChangeAspect="1"/>
          </p:cNvPicPr>
          <p:nvPr/>
        </p:nvPicPr>
        <p:blipFill>
          <a:blip r:embed="rId2">
            <a:extLst/>
          </a:blip>
          <a:stretch>
            <a:fillRect/>
          </a:stretch>
        </p:blipFill>
        <p:spPr>
          <a:xfrm>
            <a:off x="7220319" y="3944816"/>
            <a:ext cx="1689586" cy="1193948"/>
          </a:xfrm>
          <a:prstGeom prst="rect">
            <a:avLst/>
          </a:prstGeom>
          <a:ln w="12700">
            <a:miter lim="400000"/>
          </a:ln>
        </p:spPr>
      </p:pic>
      <p:sp>
        <p:nvSpPr>
          <p:cNvPr id="7" name="Click here to add title"/>
          <p:cNvSpPr txBox="1"/>
          <p:nvPr>
            <p:ph type="title" hasCustomPrompt="1"/>
          </p:nvPr>
        </p:nvSpPr>
        <p:spPr>
          <a:xfrm>
            <a:off x="323850" y="167729"/>
            <a:ext cx="8496300" cy="9048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Click here to add title</a:t>
            </a:r>
          </a:p>
        </p:txBody>
      </p:sp>
      <p:sp>
        <p:nvSpPr>
          <p:cNvPr id="8" name="Rectangle 9"/>
          <p:cNvSpPr/>
          <p:nvPr/>
        </p:nvSpPr>
        <p:spPr>
          <a:xfrm>
            <a:off x="177421" y="4003952"/>
            <a:ext cx="8787067" cy="944062"/>
          </a:xfrm>
          <a:prstGeom prst="rect">
            <a:avLst/>
          </a:prstGeom>
          <a:gradFill>
            <a:gsLst>
              <a:gs pos="0">
                <a:srgbClr val="264468"/>
              </a:gs>
              <a:gs pos="85000">
                <a:schemeClr val="accent6">
                  <a:alpha val="0"/>
                </a:schemeClr>
              </a:gs>
            </a:gsLst>
            <a:lin ang="16200000"/>
          </a:gradFill>
          <a:ln w="12700">
            <a:miter lim="400000"/>
          </a:ln>
        </p:spPr>
        <p:txBody>
          <a:bodyPr lIns="45719" rIns="45719" anchor="ctr"/>
          <a:lstStyle/>
          <a:p>
            <a:pPr algn="ctr">
              <a:defRPr>
                <a:solidFill>
                  <a:srgbClr val="FFFFFF"/>
                </a:solidFill>
              </a:defRPr>
            </a:pPr>
          </a:p>
        </p:txBody>
      </p:sp>
      <p:pic>
        <p:nvPicPr>
          <p:cNvPr id="9" name="Picture 5" descr="Picture 5"/>
          <p:cNvPicPr>
            <a:picLocks noChangeAspect="1"/>
          </p:cNvPicPr>
          <p:nvPr/>
        </p:nvPicPr>
        <p:blipFill>
          <a:blip r:embed="rId3">
            <a:extLst/>
          </a:blip>
          <a:stretch>
            <a:fillRect/>
          </a:stretch>
        </p:blipFill>
        <p:spPr>
          <a:xfrm>
            <a:off x="7380312" y="4119400"/>
            <a:ext cx="1389331" cy="684599"/>
          </a:xfrm>
          <a:prstGeom prst="rect">
            <a:avLst/>
          </a:prstGeom>
          <a:ln w="12700">
            <a:miter lim="400000"/>
          </a:ln>
        </p:spPr>
      </p:pic>
      <p:sp>
        <p:nvSpPr>
          <p:cNvPr id="10" name="Body Level One…"/>
          <p:cNvSpPr txBox="1"/>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3000" u="none">
          <a:solidFill>
            <a:schemeClr val="accent3"/>
          </a:solidFill>
          <a:uFillTx/>
          <a:latin typeface="Arial"/>
          <a:ea typeface="Arial"/>
          <a:cs typeface="Arial"/>
          <a:sym typeface="Arial"/>
        </a:defRPr>
      </a:lvl1pPr>
      <a:lvl2pPr marL="0" marR="0" indent="0" algn="ctr" defTabSz="457200" rtl="0" latinLnBrk="0">
        <a:lnSpc>
          <a:spcPct val="100000"/>
        </a:lnSpc>
        <a:spcBef>
          <a:spcPts val="0"/>
        </a:spcBef>
        <a:spcAft>
          <a:spcPts val="0"/>
        </a:spcAft>
        <a:buClrTx/>
        <a:buSzTx/>
        <a:buFontTx/>
        <a:buNone/>
        <a:tabLst/>
        <a:defRPr b="1" baseline="0" cap="none" i="0" spc="0" strike="noStrike" sz="3000" u="none">
          <a:solidFill>
            <a:schemeClr val="accent3"/>
          </a:solidFill>
          <a:uFillTx/>
          <a:latin typeface="Arial"/>
          <a:ea typeface="Arial"/>
          <a:cs typeface="Arial"/>
          <a:sym typeface="Arial"/>
        </a:defRPr>
      </a:lvl2pPr>
      <a:lvl3pPr marL="0" marR="0" indent="0" algn="ctr" defTabSz="457200" rtl="0" latinLnBrk="0">
        <a:lnSpc>
          <a:spcPct val="100000"/>
        </a:lnSpc>
        <a:spcBef>
          <a:spcPts val="0"/>
        </a:spcBef>
        <a:spcAft>
          <a:spcPts val="0"/>
        </a:spcAft>
        <a:buClrTx/>
        <a:buSzTx/>
        <a:buFontTx/>
        <a:buNone/>
        <a:tabLst/>
        <a:defRPr b="1" baseline="0" cap="none" i="0" spc="0" strike="noStrike" sz="3000" u="none">
          <a:solidFill>
            <a:schemeClr val="accent3"/>
          </a:solidFill>
          <a:uFillTx/>
          <a:latin typeface="Arial"/>
          <a:ea typeface="Arial"/>
          <a:cs typeface="Arial"/>
          <a:sym typeface="Arial"/>
        </a:defRPr>
      </a:lvl3pPr>
      <a:lvl4pPr marL="0" marR="0" indent="0" algn="ctr" defTabSz="457200" rtl="0" latinLnBrk="0">
        <a:lnSpc>
          <a:spcPct val="100000"/>
        </a:lnSpc>
        <a:spcBef>
          <a:spcPts val="0"/>
        </a:spcBef>
        <a:spcAft>
          <a:spcPts val="0"/>
        </a:spcAft>
        <a:buClrTx/>
        <a:buSzTx/>
        <a:buFontTx/>
        <a:buNone/>
        <a:tabLst/>
        <a:defRPr b="1" baseline="0" cap="none" i="0" spc="0" strike="noStrike" sz="3000" u="none">
          <a:solidFill>
            <a:schemeClr val="accent3"/>
          </a:solidFill>
          <a:uFillTx/>
          <a:latin typeface="Arial"/>
          <a:ea typeface="Arial"/>
          <a:cs typeface="Arial"/>
          <a:sym typeface="Arial"/>
        </a:defRPr>
      </a:lvl4pPr>
      <a:lvl5pPr marL="0" marR="0" indent="0" algn="ctr" defTabSz="457200" rtl="0" latinLnBrk="0">
        <a:lnSpc>
          <a:spcPct val="100000"/>
        </a:lnSpc>
        <a:spcBef>
          <a:spcPts val="0"/>
        </a:spcBef>
        <a:spcAft>
          <a:spcPts val="0"/>
        </a:spcAft>
        <a:buClrTx/>
        <a:buSzTx/>
        <a:buFontTx/>
        <a:buNone/>
        <a:tabLst/>
        <a:defRPr b="1" baseline="0" cap="none" i="0" spc="0" strike="noStrike" sz="3000" u="none">
          <a:solidFill>
            <a:schemeClr val="accent3"/>
          </a:solidFill>
          <a:uFillTx/>
          <a:latin typeface="Arial"/>
          <a:ea typeface="Arial"/>
          <a:cs typeface="Arial"/>
          <a:sym typeface="Arial"/>
        </a:defRPr>
      </a:lvl5pPr>
      <a:lvl6pPr marL="0" marR="0" indent="457200" algn="ctr" defTabSz="457200" rtl="0" latinLnBrk="0">
        <a:lnSpc>
          <a:spcPct val="100000"/>
        </a:lnSpc>
        <a:spcBef>
          <a:spcPts val="0"/>
        </a:spcBef>
        <a:spcAft>
          <a:spcPts val="0"/>
        </a:spcAft>
        <a:buClrTx/>
        <a:buSzTx/>
        <a:buFontTx/>
        <a:buNone/>
        <a:tabLst/>
        <a:defRPr b="1" baseline="0" cap="none" i="0" spc="0" strike="noStrike" sz="3000" u="none">
          <a:solidFill>
            <a:schemeClr val="accent3"/>
          </a:solidFill>
          <a:uFillTx/>
          <a:latin typeface="Arial"/>
          <a:ea typeface="Arial"/>
          <a:cs typeface="Arial"/>
          <a:sym typeface="Arial"/>
        </a:defRPr>
      </a:lvl6pPr>
      <a:lvl7pPr marL="0" marR="0" indent="914400" algn="ctr" defTabSz="457200" rtl="0" latinLnBrk="0">
        <a:lnSpc>
          <a:spcPct val="100000"/>
        </a:lnSpc>
        <a:spcBef>
          <a:spcPts val="0"/>
        </a:spcBef>
        <a:spcAft>
          <a:spcPts val="0"/>
        </a:spcAft>
        <a:buClrTx/>
        <a:buSzTx/>
        <a:buFontTx/>
        <a:buNone/>
        <a:tabLst/>
        <a:defRPr b="1" baseline="0" cap="none" i="0" spc="0" strike="noStrike" sz="3000" u="none">
          <a:solidFill>
            <a:schemeClr val="accent3"/>
          </a:solidFill>
          <a:uFillTx/>
          <a:latin typeface="Arial"/>
          <a:ea typeface="Arial"/>
          <a:cs typeface="Arial"/>
          <a:sym typeface="Arial"/>
        </a:defRPr>
      </a:lvl7pPr>
      <a:lvl8pPr marL="0" marR="0" indent="1371600" algn="ctr" defTabSz="457200" rtl="0" latinLnBrk="0">
        <a:lnSpc>
          <a:spcPct val="100000"/>
        </a:lnSpc>
        <a:spcBef>
          <a:spcPts val="0"/>
        </a:spcBef>
        <a:spcAft>
          <a:spcPts val="0"/>
        </a:spcAft>
        <a:buClrTx/>
        <a:buSzTx/>
        <a:buFontTx/>
        <a:buNone/>
        <a:tabLst/>
        <a:defRPr b="1" baseline="0" cap="none" i="0" spc="0" strike="noStrike" sz="3000" u="none">
          <a:solidFill>
            <a:schemeClr val="accent3"/>
          </a:solidFill>
          <a:uFillTx/>
          <a:latin typeface="Arial"/>
          <a:ea typeface="Arial"/>
          <a:cs typeface="Arial"/>
          <a:sym typeface="Arial"/>
        </a:defRPr>
      </a:lvl8pPr>
      <a:lvl9pPr marL="0" marR="0" indent="1828800" algn="ctr" defTabSz="457200" rtl="0" latinLnBrk="0">
        <a:lnSpc>
          <a:spcPct val="100000"/>
        </a:lnSpc>
        <a:spcBef>
          <a:spcPts val="0"/>
        </a:spcBef>
        <a:spcAft>
          <a:spcPts val="0"/>
        </a:spcAft>
        <a:buClrTx/>
        <a:buSzTx/>
        <a:buFontTx/>
        <a:buNone/>
        <a:tabLst/>
        <a:defRPr b="1" baseline="0" cap="none" i="0" spc="0" strike="noStrike" sz="3000" u="none">
          <a:solidFill>
            <a:schemeClr val="accent3"/>
          </a:solidFill>
          <a:uFillTx/>
          <a:latin typeface="Arial"/>
          <a:ea typeface="Arial"/>
          <a:cs typeface="Arial"/>
          <a:sym typeface="Arial"/>
        </a:defRPr>
      </a:lvl9pPr>
    </p:titleStyle>
    <p:bodyStyle>
      <a:lvl1pPr marL="342900" marR="0" indent="-342900" algn="l" defTabSz="457200" rtl="0" latinLnBrk="0">
        <a:lnSpc>
          <a:spcPct val="100000"/>
        </a:lnSpc>
        <a:spcBef>
          <a:spcPts val="500"/>
        </a:spcBef>
        <a:spcAft>
          <a:spcPts val="0"/>
        </a:spcAft>
        <a:buClrTx/>
        <a:buSzPct val="100000"/>
        <a:buFontTx/>
        <a:buChar char="▪"/>
        <a:tabLst/>
        <a:defRPr b="0" baseline="0" cap="none" i="0" spc="0" strike="noStrike" sz="2200" u="none">
          <a:solidFill>
            <a:schemeClr val="accent6"/>
          </a:solidFill>
          <a:uFillTx/>
          <a:latin typeface="Arial"/>
          <a:ea typeface="Arial"/>
          <a:cs typeface="Arial"/>
          <a:sym typeface="Arial"/>
        </a:defRPr>
      </a:lvl1pPr>
      <a:lvl2pPr marL="771525" marR="0" indent="-314325" algn="l" defTabSz="457200" rtl="0" latinLnBrk="0">
        <a:lnSpc>
          <a:spcPct val="100000"/>
        </a:lnSpc>
        <a:spcBef>
          <a:spcPts val="500"/>
        </a:spcBef>
        <a:spcAft>
          <a:spcPts val="0"/>
        </a:spcAft>
        <a:buClrTx/>
        <a:buSzPct val="100000"/>
        <a:buFontTx/>
        <a:buChar char="–"/>
        <a:tabLst/>
        <a:defRPr b="0" baseline="0" cap="none" i="0" spc="0" strike="noStrike" sz="2200" u="none">
          <a:solidFill>
            <a:schemeClr val="accent6"/>
          </a:solidFill>
          <a:uFillTx/>
          <a:latin typeface="Arial"/>
          <a:ea typeface="Arial"/>
          <a:cs typeface="Arial"/>
          <a:sym typeface="Arial"/>
        </a:defRPr>
      </a:lvl2pPr>
      <a:lvl3pPr marL="1193800" marR="0" indent="-279400" algn="l" defTabSz="457200" rtl="0" latinLnBrk="0">
        <a:lnSpc>
          <a:spcPct val="100000"/>
        </a:lnSpc>
        <a:spcBef>
          <a:spcPts val="500"/>
        </a:spcBef>
        <a:spcAft>
          <a:spcPts val="0"/>
        </a:spcAft>
        <a:buClrTx/>
        <a:buSzPct val="100000"/>
        <a:buFontTx/>
        <a:buChar char="•"/>
        <a:tabLst/>
        <a:defRPr b="0" baseline="0" cap="none" i="0" spc="0" strike="noStrike" sz="2200" u="none">
          <a:solidFill>
            <a:schemeClr val="accent6"/>
          </a:solidFill>
          <a:uFillTx/>
          <a:latin typeface="Arial"/>
          <a:ea typeface="Arial"/>
          <a:cs typeface="Arial"/>
          <a:sym typeface="Arial"/>
        </a:defRPr>
      </a:lvl3pPr>
      <a:lvl4pPr marL="1685925" marR="0" indent="-314325" algn="l" defTabSz="457200" rtl="0" latinLnBrk="0">
        <a:lnSpc>
          <a:spcPct val="100000"/>
        </a:lnSpc>
        <a:spcBef>
          <a:spcPts val="500"/>
        </a:spcBef>
        <a:spcAft>
          <a:spcPts val="0"/>
        </a:spcAft>
        <a:buClrTx/>
        <a:buSzPct val="100000"/>
        <a:buFontTx/>
        <a:buChar char="–"/>
        <a:tabLst/>
        <a:defRPr b="0" baseline="0" cap="none" i="0" spc="0" strike="noStrike" sz="2200" u="none">
          <a:solidFill>
            <a:schemeClr val="accent6"/>
          </a:solidFill>
          <a:uFillTx/>
          <a:latin typeface="Arial"/>
          <a:ea typeface="Arial"/>
          <a:cs typeface="Arial"/>
          <a:sym typeface="Arial"/>
        </a:defRPr>
      </a:lvl4pPr>
      <a:lvl5pPr marL="2143125" marR="0" indent="-314325" algn="l" defTabSz="457200" rtl="0" latinLnBrk="0">
        <a:lnSpc>
          <a:spcPct val="100000"/>
        </a:lnSpc>
        <a:spcBef>
          <a:spcPts val="500"/>
        </a:spcBef>
        <a:spcAft>
          <a:spcPts val="0"/>
        </a:spcAft>
        <a:buClrTx/>
        <a:buSzPct val="100000"/>
        <a:buFontTx/>
        <a:buChar char="»"/>
        <a:tabLst/>
        <a:defRPr b="0" baseline="0" cap="none" i="0" spc="0" strike="noStrike" sz="2200" u="none">
          <a:solidFill>
            <a:schemeClr val="accent6"/>
          </a:solidFill>
          <a:uFillTx/>
          <a:latin typeface="Arial"/>
          <a:ea typeface="Arial"/>
          <a:cs typeface="Arial"/>
          <a:sym typeface="Arial"/>
        </a:defRPr>
      </a:lvl5pPr>
      <a:lvl6pPr marL="2537460" marR="0" indent="-251460" algn="l" defTabSz="457200" rtl="0" latinLnBrk="0">
        <a:lnSpc>
          <a:spcPct val="100000"/>
        </a:lnSpc>
        <a:spcBef>
          <a:spcPts val="500"/>
        </a:spcBef>
        <a:spcAft>
          <a:spcPts val="0"/>
        </a:spcAft>
        <a:buClrTx/>
        <a:buSzPct val="100000"/>
        <a:buFontTx/>
        <a:buChar char="•"/>
        <a:tabLst/>
        <a:defRPr b="0" baseline="0" cap="none" i="0" spc="0" strike="noStrike" sz="2200" u="none">
          <a:solidFill>
            <a:schemeClr val="accent6"/>
          </a:solidFill>
          <a:uFillTx/>
          <a:latin typeface="Arial"/>
          <a:ea typeface="Arial"/>
          <a:cs typeface="Arial"/>
          <a:sym typeface="Arial"/>
        </a:defRPr>
      </a:lvl6pPr>
      <a:lvl7pPr marL="2994660" marR="0" indent="-251460" algn="l" defTabSz="457200" rtl="0" latinLnBrk="0">
        <a:lnSpc>
          <a:spcPct val="100000"/>
        </a:lnSpc>
        <a:spcBef>
          <a:spcPts val="500"/>
        </a:spcBef>
        <a:spcAft>
          <a:spcPts val="0"/>
        </a:spcAft>
        <a:buClrTx/>
        <a:buSzPct val="100000"/>
        <a:buFontTx/>
        <a:buChar char="•"/>
        <a:tabLst/>
        <a:defRPr b="0" baseline="0" cap="none" i="0" spc="0" strike="noStrike" sz="2200" u="none">
          <a:solidFill>
            <a:schemeClr val="accent6"/>
          </a:solidFill>
          <a:uFillTx/>
          <a:latin typeface="Arial"/>
          <a:ea typeface="Arial"/>
          <a:cs typeface="Arial"/>
          <a:sym typeface="Arial"/>
        </a:defRPr>
      </a:lvl7pPr>
      <a:lvl8pPr marL="3451859" marR="0" indent="-251459" algn="l" defTabSz="457200" rtl="0" latinLnBrk="0">
        <a:lnSpc>
          <a:spcPct val="100000"/>
        </a:lnSpc>
        <a:spcBef>
          <a:spcPts val="500"/>
        </a:spcBef>
        <a:spcAft>
          <a:spcPts val="0"/>
        </a:spcAft>
        <a:buClrTx/>
        <a:buSzPct val="100000"/>
        <a:buFontTx/>
        <a:buChar char="•"/>
        <a:tabLst/>
        <a:defRPr b="0" baseline="0" cap="none" i="0" spc="0" strike="noStrike" sz="2200" u="none">
          <a:solidFill>
            <a:schemeClr val="accent6"/>
          </a:solidFill>
          <a:uFillTx/>
          <a:latin typeface="Arial"/>
          <a:ea typeface="Arial"/>
          <a:cs typeface="Arial"/>
          <a:sym typeface="Arial"/>
        </a:defRPr>
      </a:lvl8pPr>
      <a:lvl9pPr marL="3909059" marR="0" indent="-251459" algn="l" defTabSz="457200" rtl="0" latinLnBrk="0">
        <a:lnSpc>
          <a:spcPct val="100000"/>
        </a:lnSpc>
        <a:spcBef>
          <a:spcPts val="500"/>
        </a:spcBef>
        <a:spcAft>
          <a:spcPts val="0"/>
        </a:spcAft>
        <a:buClrTx/>
        <a:buSzPct val="100000"/>
        <a:buFontTx/>
        <a:buChar char="•"/>
        <a:tabLst/>
        <a:defRPr b="0" baseline="0" cap="none" i="0" spc="0" strike="noStrike" sz="2200" u="none">
          <a:solidFill>
            <a:schemeClr val="accent6"/>
          </a:solidFill>
          <a:uFillTx/>
          <a:latin typeface="Arial"/>
          <a:ea typeface="Arial"/>
          <a:cs typeface="Arial"/>
          <a:sym typeface="Arial"/>
        </a:defRPr>
      </a:lvl9pPr>
    </p:bodyStyle>
    <p:otherStyle>
      <a:lvl1pPr marL="0" marR="0" indent="0" algn="ctr" defTabSz="457200" rtl="0" latinLnBrk="0">
        <a:lnSpc>
          <a:spcPct val="100000"/>
        </a:lnSpc>
        <a:spcBef>
          <a:spcPts val="500"/>
        </a:spcBef>
        <a:spcAft>
          <a:spcPts val="0"/>
        </a:spcAft>
        <a:buClrTx/>
        <a:buSzTx/>
        <a:buFontTx/>
        <a:buNone/>
        <a:tabLst/>
        <a:defRPr b="0" baseline="0" cap="none" i="0" spc="0" strike="noStrike" sz="1800" u="none">
          <a:solidFill>
            <a:schemeClr val="tx1"/>
          </a:solidFill>
          <a:uFillTx/>
          <a:latin typeface="+mn-lt"/>
          <a:ea typeface="+mn-ea"/>
          <a:cs typeface="+mn-cs"/>
          <a:sym typeface="Arial"/>
        </a:defRPr>
      </a:lvl1pPr>
      <a:lvl2pPr marL="0" marR="0" indent="457200" algn="ctr" defTabSz="457200" rtl="0" latinLnBrk="0">
        <a:lnSpc>
          <a:spcPct val="100000"/>
        </a:lnSpc>
        <a:spcBef>
          <a:spcPts val="500"/>
        </a:spcBef>
        <a:spcAft>
          <a:spcPts val="0"/>
        </a:spcAft>
        <a:buClrTx/>
        <a:buSzTx/>
        <a:buFontTx/>
        <a:buNone/>
        <a:tabLst/>
        <a:defRPr b="0" baseline="0" cap="none" i="0" spc="0" strike="noStrike" sz="1800" u="none">
          <a:solidFill>
            <a:schemeClr val="tx1"/>
          </a:solidFill>
          <a:uFillTx/>
          <a:latin typeface="+mn-lt"/>
          <a:ea typeface="+mn-ea"/>
          <a:cs typeface="+mn-cs"/>
          <a:sym typeface="Arial"/>
        </a:defRPr>
      </a:lvl2pPr>
      <a:lvl3pPr marL="0" marR="0" indent="914400" algn="ctr" defTabSz="457200" rtl="0" latinLnBrk="0">
        <a:lnSpc>
          <a:spcPct val="100000"/>
        </a:lnSpc>
        <a:spcBef>
          <a:spcPts val="500"/>
        </a:spcBef>
        <a:spcAft>
          <a:spcPts val="0"/>
        </a:spcAft>
        <a:buClrTx/>
        <a:buSzTx/>
        <a:buFontTx/>
        <a:buNone/>
        <a:tabLst/>
        <a:defRPr b="0" baseline="0" cap="none" i="0" spc="0" strike="noStrike" sz="1800" u="none">
          <a:solidFill>
            <a:schemeClr val="tx1"/>
          </a:solidFill>
          <a:uFillTx/>
          <a:latin typeface="+mn-lt"/>
          <a:ea typeface="+mn-ea"/>
          <a:cs typeface="+mn-cs"/>
          <a:sym typeface="Arial"/>
        </a:defRPr>
      </a:lvl3pPr>
      <a:lvl4pPr marL="0" marR="0" indent="1371600" algn="ctr" defTabSz="457200" rtl="0" latinLnBrk="0">
        <a:lnSpc>
          <a:spcPct val="100000"/>
        </a:lnSpc>
        <a:spcBef>
          <a:spcPts val="500"/>
        </a:spcBef>
        <a:spcAft>
          <a:spcPts val="0"/>
        </a:spcAft>
        <a:buClrTx/>
        <a:buSzTx/>
        <a:buFontTx/>
        <a:buNone/>
        <a:tabLst/>
        <a:defRPr b="0" baseline="0" cap="none" i="0" spc="0" strike="noStrike" sz="1800" u="none">
          <a:solidFill>
            <a:schemeClr val="tx1"/>
          </a:solidFill>
          <a:uFillTx/>
          <a:latin typeface="+mn-lt"/>
          <a:ea typeface="+mn-ea"/>
          <a:cs typeface="+mn-cs"/>
          <a:sym typeface="Arial"/>
        </a:defRPr>
      </a:lvl4pPr>
      <a:lvl5pPr marL="0" marR="0" indent="1828800" algn="ctr" defTabSz="457200" rtl="0" latinLnBrk="0">
        <a:lnSpc>
          <a:spcPct val="100000"/>
        </a:lnSpc>
        <a:spcBef>
          <a:spcPts val="500"/>
        </a:spcBef>
        <a:spcAft>
          <a:spcPts val="0"/>
        </a:spcAft>
        <a:buClrTx/>
        <a:buSzTx/>
        <a:buFontTx/>
        <a:buNone/>
        <a:tabLst/>
        <a:defRPr b="0" baseline="0" cap="none" i="0" spc="0" strike="noStrike" sz="1800" u="none">
          <a:solidFill>
            <a:schemeClr val="tx1"/>
          </a:solidFill>
          <a:uFillTx/>
          <a:latin typeface="+mn-lt"/>
          <a:ea typeface="+mn-ea"/>
          <a:cs typeface="+mn-cs"/>
          <a:sym typeface="Arial"/>
        </a:defRPr>
      </a:lvl5pPr>
      <a:lvl6pPr marL="0" marR="0" indent="2286000" algn="ctr" defTabSz="457200" rtl="0" latinLnBrk="0">
        <a:lnSpc>
          <a:spcPct val="100000"/>
        </a:lnSpc>
        <a:spcBef>
          <a:spcPts val="500"/>
        </a:spcBef>
        <a:spcAft>
          <a:spcPts val="0"/>
        </a:spcAft>
        <a:buClrTx/>
        <a:buSzTx/>
        <a:buFontTx/>
        <a:buNone/>
        <a:tabLst/>
        <a:defRPr b="0" baseline="0" cap="none" i="0" spc="0" strike="noStrike" sz="1800" u="none">
          <a:solidFill>
            <a:schemeClr val="tx1"/>
          </a:solidFill>
          <a:uFillTx/>
          <a:latin typeface="+mn-lt"/>
          <a:ea typeface="+mn-ea"/>
          <a:cs typeface="+mn-cs"/>
          <a:sym typeface="Arial"/>
        </a:defRPr>
      </a:lvl6pPr>
      <a:lvl7pPr marL="0" marR="0" indent="2743200" algn="ctr" defTabSz="457200" rtl="0" latinLnBrk="0">
        <a:lnSpc>
          <a:spcPct val="100000"/>
        </a:lnSpc>
        <a:spcBef>
          <a:spcPts val="500"/>
        </a:spcBef>
        <a:spcAft>
          <a:spcPts val="0"/>
        </a:spcAft>
        <a:buClrTx/>
        <a:buSzTx/>
        <a:buFontTx/>
        <a:buNone/>
        <a:tabLst/>
        <a:defRPr b="0" baseline="0" cap="none" i="0" spc="0" strike="noStrike" sz="1800" u="none">
          <a:solidFill>
            <a:schemeClr val="tx1"/>
          </a:solidFill>
          <a:uFillTx/>
          <a:latin typeface="+mn-lt"/>
          <a:ea typeface="+mn-ea"/>
          <a:cs typeface="+mn-cs"/>
          <a:sym typeface="Arial"/>
        </a:defRPr>
      </a:lvl7pPr>
      <a:lvl8pPr marL="0" marR="0" indent="3200400" algn="ctr" defTabSz="457200" rtl="0" latinLnBrk="0">
        <a:lnSpc>
          <a:spcPct val="100000"/>
        </a:lnSpc>
        <a:spcBef>
          <a:spcPts val="500"/>
        </a:spcBef>
        <a:spcAft>
          <a:spcPts val="0"/>
        </a:spcAft>
        <a:buClrTx/>
        <a:buSzTx/>
        <a:buFontTx/>
        <a:buNone/>
        <a:tabLst/>
        <a:defRPr b="0" baseline="0" cap="none" i="0" spc="0" strike="noStrike" sz="1800" u="none">
          <a:solidFill>
            <a:schemeClr val="tx1"/>
          </a:solidFill>
          <a:uFillTx/>
          <a:latin typeface="+mn-lt"/>
          <a:ea typeface="+mn-ea"/>
          <a:cs typeface="+mn-cs"/>
          <a:sym typeface="Arial"/>
        </a:defRPr>
      </a:lvl8pPr>
      <a:lvl9pPr marL="0" marR="0" indent="3657600" algn="ctr" defTabSz="457200" rtl="0" latinLnBrk="0">
        <a:lnSpc>
          <a:spcPct val="100000"/>
        </a:lnSpc>
        <a:spcBef>
          <a:spcPts val="500"/>
        </a:spcBef>
        <a:spcAft>
          <a:spcPts val="0"/>
        </a:spcAft>
        <a:buClrTx/>
        <a:buSzTx/>
        <a:buFontTx/>
        <a:buNone/>
        <a:tabLst/>
        <a:defRPr b="0" baseline="0" cap="none" i="0" spc="0" strike="noStrike" sz="18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1.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3.jpeg"/><Relationship Id="rId4" Type="http://schemas.openxmlformats.org/officeDocument/2006/relationships/image" Target="../media/image4.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jpeg"/><Relationship Id="rId7" Type="http://schemas.openxmlformats.org/officeDocument/2006/relationships/image" Target="../media/image10.jpeg"/><Relationship Id="rId8"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About the teacher"/>
          <p:cNvSpPr txBox="1"/>
          <p:nvPr>
            <p:ph type="ctrTitle"/>
          </p:nvPr>
        </p:nvSpPr>
        <p:spPr>
          <a:prstGeom prst="rect">
            <a:avLst/>
          </a:prstGeom>
        </p:spPr>
        <p:txBody>
          <a:bodyPr/>
          <a:lstStyle/>
          <a:p>
            <a:pPr/>
            <a:r>
              <a:t>About the teacher</a:t>
            </a:r>
          </a:p>
        </p:txBody>
      </p:sp>
      <p:sp>
        <p:nvSpPr>
          <p:cNvPr id="109" name="KUL 4.0 IIOT…"/>
          <p:cNvSpPr txBox="1"/>
          <p:nvPr>
            <p:ph type="subTitle" sz="quarter" idx="1"/>
          </p:nvPr>
        </p:nvSpPr>
        <p:spPr>
          <a:prstGeom prst="rect">
            <a:avLst/>
          </a:prstGeom>
        </p:spPr>
        <p:txBody>
          <a:bodyPr/>
          <a:lstStyle/>
          <a:p>
            <a:pPr/>
            <a:r>
              <a:t>KUL 4.0 IIOT</a:t>
            </a:r>
          </a:p>
          <a:p>
            <a:pPr/>
            <a:r>
              <a:t>Jan van Deventer</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5" name="Why teach this course?"/>
          <p:cNvSpPr txBox="1"/>
          <p:nvPr>
            <p:ph type="title"/>
          </p:nvPr>
        </p:nvSpPr>
        <p:spPr>
          <a:prstGeom prst="rect">
            <a:avLst/>
          </a:prstGeom>
        </p:spPr>
        <p:txBody>
          <a:bodyPr/>
          <a:lstStyle/>
          <a:p>
            <a:pPr/>
            <a:r>
              <a:t>Why teach this course?</a:t>
            </a:r>
          </a:p>
        </p:txBody>
      </p:sp>
      <p:sp>
        <p:nvSpPr>
          <p:cNvPr id="156" name="The Internet and IoT are parts of our life today across all society.…"/>
          <p:cNvSpPr txBox="1"/>
          <p:nvPr>
            <p:ph type="body" idx="1"/>
          </p:nvPr>
        </p:nvSpPr>
        <p:spPr>
          <a:prstGeom prst="rect">
            <a:avLst/>
          </a:prstGeom>
        </p:spPr>
        <p:txBody>
          <a:bodyPr/>
          <a:lstStyle/>
          <a:p>
            <a:pPr/>
            <a:r>
              <a:t>The Internet and IoT are parts of our life today across all society.</a:t>
            </a:r>
          </a:p>
          <a:p>
            <a:pPr/>
            <a:r>
              <a:t>Developing great solutions, we insure better functions.</a:t>
            </a:r>
          </a:p>
          <a:p>
            <a:pPr/>
            <a:r>
              <a:t>Enabling people to ask for great solution is essential.</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Slide Number"/>
          <p:cNvSpPr txBox="1"/>
          <p:nvPr>
            <p:ph type="sldNum" sz="quarter" idx="2"/>
          </p:nvPr>
        </p:nvSpPr>
        <p:spPr>
          <a:xfrm>
            <a:off x="779290" y="4885260"/>
            <a:ext cx="341447" cy="35066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9" name="The Tree Swing Cartoon"/>
          <p:cNvSpPr txBox="1"/>
          <p:nvPr>
            <p:ph type="title"/>
          </p:nvPr>
        </p:nvSpPr>
        <p:spPr>
          <a:prstGeom prst="rect">
            <a:avLst/>
          </a:prstGeom>
        </p:spPr>
        <p:txBody>
          <a:bodyPr/>
          <a:lstStyle/>
          <a:p>
            <a:pPr/>
            <a:r>
              <a:t>The Tree Swing Cartoon</a:t>
            </a:r>
          </a:p>
        </p:txBody>
      </p:sp>
      <p:sp>
        <p:nvSpPr>
          <p:cNvPr id="160" name="Click here to change format"/>
          <p:cNvSpPr txBox="1"/>
          <p:nvPr>
            <p:ph type="body" idx="1"/>
          </p:nvPr>
        </p:nvSpPr>
        <p:spPr>
          <a:prstGeom prst="rect">
            <a:avLst/>
          </a:prstGeom>
        </p:spPr>
        <p:txBody>
          <a:bodyPr/>
          <a:lstStyle/>
          <a:p>
            <a:pPr/>
          </a:p>
        </p:txBody>
      </p:sp>
      <p:pic>
        <p:nvPicPr>
          <p:cNvPr id="161" name="tree-swing-project-management-large.jpg" descr="tree-swing-project-management-large.jpg"/>
          <p:cNvPicPr>
            <a:picLocks noChangeAspect="1"/>
          </p:cNvPicPr>
          <p:nvPr/>
        </p:nvPicPr>
        <p:blipFill>
          <a:blip r:embed="rId2">
            <a:extLst/>
          </a:blip>
          <a:srcRect l="0" t="0" r="6458" b="0"/>
          <a:stretch>
            <a:fillRect/>
          </a:stretch>
        </p:blipFill>
        <p:spPr>
          <a:xfrm>
            <a:off x="263630" y="861203"/>
            <a:ext cx="6779013" cy="4076486"/>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Slide Number"/>
          <p:cNvSpPr txBox="1"/>
          <p:nvPr>
            <p:ph type="sldNum" sz="quarter" idx="2"/>
          </p:nvPr>
        </p:nvSpPr>
        <p:spPr>
          <a:xfrm>
            <a:off x="834375" y="4885260"/>
            <a:ext cx="231277" cy="35066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2" name="Jan van Deventer"/>
          <p:cNvSpPr txBox="1"/>
          <p:nvPr>
            <p:ph type="title"/>
          </p:nvPr>
        </p:nvSpPr>
        <p:spPr>
          <a:prstGeom prst="rect">
            <a:avLst/>
          </a:prstGeom>
        </p:spPr>
        <p:txBody>
          <a:bodyPr/>
          <a:lstStyle/>
          <a:p>
            <a:pPr/>
            <a:r>
              <a:t>Jan van Deventer</a:t>
            </a:r>
          </a:p>
        </p:txBody>
      </p:sp>
      <p:sp>
        <p:nvSpPr>
          <p:cNvPr id="113" name="Associate Professor in Cyber Physical Systems (CPS)…"/>
          <p:cNvSpPr txBox="1"/>
          <p:nvPr>
            <p:ph type="body" idx="1"/>
          </p:nvPr>
        </p:nvSpPr>
        <p:spPr>
          <a:prstGeom prst="rect">
            <a:avLst/>
          </a:prstGeom>
        </p:spPr>
        <p:txBody>
          <a:bodyPr/>
          <a:lstStyle/>
          <a:p>
            <a:pPr/>
            <a:r>
              <a:t>Associate Professor in Cyber Physical Systems (CPS)</a:t>
            </a:r>
          </a:p>
          <a:p>
            <a:pPr lvl="1" marL="800100" indent="-342900">
              <a:buChar char="▪"/>
            </a:pPr>
            <a:r>
              <a:t>What are CPS?</a:t>
            </a:r>
          </a:p>
          <a:p>
            <a:pPr lvl="1" marL="800100" indent="-342900">
              <a:buChar char="▪"/>
            </a:pPr>
            <a:r>
              <a:t>Education and career path</a:t>
            </a:r>
          </a:p>
          <a:p>
            <a:pPr lvl="1" marL="800100" indent="-342900">
              <a:buChar char="▪"/>
            </a:pPr>
          </a:p>
          <a:p>
            <a:pPr/>
            <a:r>
              <a:t>Why teach this course?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Slide Number"/>
          <p:cNvSpPr txBox="1"/>
          <p:nvPr>
            <p:ph type="sldNum" sz="quarter" idx="2"/>
          </p:nvPr>
        </p:nvSpPr>
        <p:spPr>
          <a:xfrm>
            <a:off x="834375" y="4885260"/>
            <a:ext cx="231277" cy="35066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6" name="CPS and IoT"/>
          <p:cNvSpPr txBox="1"/>
          <p:nvPr>
            <p:ph type="title"/>
          </p:nvPr>
        </p:nvSpPr>
        <p:spPr>
          <a:prstGeom prst="rect">
            <a:avLst/>
          </a:prstGeom>
        </p:spPr>
        <p:txBody>
          <a:bodyPr/>
          <a:lstStyle/>
          <a:p>
            <a:pPr/>
            <a:r>
              <a:t>CPS and IoT</a:t>
            </a:r>
          </a:p>
        </p:txBody>
      </p:sp>
      <p:sp>
        <p:nvSpPr>
          <p:cNvPr id="117" name="From Wikipedia,…"/>
          <p:cNvSpPr txBox="1"/>
          <p:nvPr>
            <p:ph type="body" idx="1"/>
          </p:nvPr>
        </p:nvSpPr>
        <p:spPr>
          <a:prstGeom prst="rect">
            <a:avLst/>
          </a:prstGeom>
        </p:spPr>
        <p:txBody>
          <a:bodyPr/>
          <a:lstStyle/>
          <a:p>
            <a:pPr marL="305180" indent="-305180" defTabSz="406908">
              <a:spcBef>
                <a:spcPts val="400"/>
              </a:spcBef>
              <a:defRPr sz="1958"/>
            </a:pPr>
            <a:r>
              <a:t>From Wikipedia,</a:t>
            </a:r>
          </a:p>
          <a:p>
            <a:pPr lvl="1" marL="712088" indent="-305180" defTabSz="406908">
              <a:spcBef>
                <a:spcPts val="400"/>
              </a:spcBef>
              <a:buChar char="▪"/>
              <a:defRPr sz="1958"/>
            </a:pPr>
            <a:r>
              <a:t>A cyber physical system (CPS) is a computer system in which a mechanism is controlled or monitored by computer-based algorithms.</a:t>
            </a:r>
          </a:p>
          <a:p>
            <a:pPr lvl="1" marL="712088" indent="-305180" defTabSz="406908">
              <a:spcBef>
                <a:spcPts val="400"/>
              </a:spcBef>
              <a:buChar char="▪"/>
              <a:defRPr sz="1958"/>
            </a:pPr>
            <a:r>
              <a:t>Examples of CPS include smart grid, autonomous automobile systems, medical monitoring, industrial control systems, robotics systems, and automatic pilot avionics.</a:t>
            </a:r>
          </a:p>
          <a:p>
            <a:pPr lvl="1" marL="712088" indent="-305180" defTabSz="406908">
              <a:spcBef>
                <a:spcPts val="400"/>
              </a:spcBef>
              <a:buChar char="▪"/>
              <a:defRPr sz="1958"/>
            </a:pPr>
            <a:r>
              <a:t>CPS is also similar to the Internet of Things (IoT), sharing the same basic architecture; nevertheless, CPS presents a higher combination and coordination between physical and computational elements.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Slide Number"/>
          <p:cNvSpPr txBox="1"/>
          <p:nvPr>
            <p:ph type="sldNum" sz="quarter" idx="2"/>
          </p:nvPr>
        </p:nvSpPr>
        <p:spPr>
          <a:xfrm>
            <a:off x="834375" y="4885260"/>
            <a:ext cx="231277" cy="35066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0" name="CPS as a Subject"/>
          <p:cNvSpPr txBox="1"/>
          <p:nvPr>
            <p:ph type="title"/>
          </p:nvPr>
        </p:nvSpPr>
        <p:spPr>
          <a:prstGeom prst="rect">
            <a:avLst/>
          </a:prstGeom>
        </p:spPr>
        <p:txBody>
          <a:bodyPr/>
          <a:lstStyle/>
          <a:p>
            <a:pPr/>
            <a:r>
              <a:t>CPS as a Subject</a:t>
            </a:r>
          </a:p>
        </p:txBody>
      </p:sp>
      <p:sp>
        <p:nvSpPr>
          <p:cNvPr id="121" name="CPS involves transdisciplinary approaches, merging theory of cybernetics, mechatronics, design and process science. The process control is often referred to as embedded systems. In embedded systems, the emphasis tends to be more on the computational elem"/>
          <p:cNvSpPr txBox="1"/>
          <p:nvPr>
            <p:ph type="body" idx="1"/>
          </p:nvPr>
        </p:nvSpPr>
        <p:spPr>
          <a:prstGeom prst="rect">
            <a:avLst/>
          </a:prstGeom>
        </p:spPr>
        <p:txBody>
          <a:bodyPr/>
          <a:lstStyle/>
          <a:p>
            <a:pPr/>
            <a:r>
              <a:t>CPS involves </a:t>
            </a:r>
            <a:r>
              <a:rPr b="1"/>
              <a:t>transdisciplinary</a:t>
            </a:r>
            <a:r>
              <a:t> approaches, merging theory of </a:t>
            </a:r>
            <a:r>
              <a:rPr b="1"/>
              <a:t>cybernetics, mechatronics, design and process science</a:t>
            </a:r>
            <a:r>
              <a:t>. The process control is often referred to as </a:t>
            </a:r>
            <a:r>
              <a:rPr b="1"/>
              <a:t>embedded systems</a:t>
            </a:r>
            <a:r>
              <a:t>. In embedded systems, the emphasis tends to be more on the computational elements, and less on an intense link between the computational and physical elements.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Slide Number"/>
          <p:cNvSpPr txBox="1"/>
          <p:nvPr>
            <p:ph type="sldNum" sz="quarter" idx="2"/>
          </p:nvPr>
        </p:nvSpPr>
        <p:spPr>
          <a:xfrm>
            <a:off x="834375" y="4885260"/>
            <a:ext cx="231277" cy="35066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4" name="Education Path"/>
          <p:cNvSpPr txBox="1"/>
          <p:nvPr>
            <p:ph type="title"/>
          </p:nvPr>
        </p:nvSpPr>
        <p:spPr>
          <a:prstGeom prst="rect">
            <a:avLst/>
          </a:prstGeom>
        </p:spPr>
        <p:txBody>
          <a:bodyPr/>
          <a:lstStyle/>
          <a:p>
            <a:pPr/>
            <a:r>
              <a:t>Education Path</a:t>
            </a:r>
          </a:p>
        </p:txBody>
      </p:sp>
      <p:sp>
        <p:nvSpPr>
          <p:cNvPr id="125" name="High School (1983), The Stony Brook School, NY…"/>
          <p:cNvSpPr txBox="1"/>
          <p:nvPr>
            <p:ph type="body" idx="1"/>
          </p:nvPr>
        </p:nvSpPr>
        <p:spPr>
          <a:prstGeom prst="rect">
            <a:avLst/>
          </a:prstGeom>
        </p:spPr>
        <p:txBody>
          <a:bodyPr/>
          <a:lstStyle/>
          <a:p>
            <a:pPr/>
            <a:r>
              <a:t>High School (1983), The Stony Brook School, NY</a:t>
            </a:r>
          </a:p>
          <a:p>
            <a:pPr/>
            <a:r>
              <a:t>B.S. Physics (1987), Hope College, MI</a:t>
            </a:r>
          </a:p>
          <a:p>
            <a:pPr/>
            <a:r>
              <a:t>M.S. Mechanical Engineering (1989), Ann Arbor, MI</a:t>
            </a:r>
          </a:p>
          <a:p>
            <a:pPr/>
            <a:r>
              <a:t>Ph.D. Electrical Engineering (2001), Luleå, Sweden</a:t>
            </a:r>
          </a:p>
        </p:txBody>
      </p:sp>
      <p:pic>
        <p:nvPicPr>
          <p:cNvPr id="126" name="fa765c8cd590-AlmaBase_Square_Logo.png" descr="fa765c8cd590-AlmaBase_Square_Logo.png"/>
          <p:cNvPicPr>
            <a:picLocks noChangeAspect="1"/>
          </p:cNvPicPr>
          <p:nvPr/>
        </p:nvPicPr>
        <p:blipFill>
          <a:blip r:embed="rId2">
            <a:extLst/>
          </a:blip>
          <a:stretch>
            <a:fillRect/>
          </a:stretch>
        </p:blipFill>
        <p:spPr>
          <a:xfrm>
            <a:off x="581533" y="3079374"/>
            <a:ext cx="1689586" cy="1689586"/>
          </a:xfrm>
          <a:prstGeom prst="rect">
            <a:avLst/>
          </a:prstGeom>
          <a:ln w="12700">
            <a:miter lim="400000"/>
          </a:ln>
        </p:spPr>
      </p:pic>
      <p:pic>
        <p:nvPicPr>
          <p:cNvPr id="127" name="1200px-Seal_of_the_University_of_Michigan.svg.png" descr="1200px-Seal_of_the_University_of_Michigan.svg.png"/>
          <p:cNvPicPr>
            <a:picLocks noChangeAspect="1"/>
          </p:cNvPicPr>
          <p:nvPr/>
        </p:nvPicPr>
        <p:blipFill>
          <a:blip r:embed="rId3">
            <a:extLst/>
          </a:blip>
          <a:stretch>
            <a:fillRect/>
          </a:stretch>
        </p:blipFill>
        <p:spPr>
          <a:xfrm>
            <a:off x="5310302" y="3001618"/>
            <a:ext cx="1689587" cy="1689586"/>
          </a:xfrm>
          <a:prstGeom prst="rect">
            <a:avLst/>
          </a:prstGeom>
          <a:ln w="12700">
            <a:miter lim="400000"/>
          </a:ln>
        </p:spPr>
      </p:pic>
      <p:pic>
        <p:nvPicPr>
          <p:cNvPr id="128" name="nvLdex5L_400x400.jpg" descr="nvLdex5L_400x400.jpg"/>
          <p:cNvPicPr>
            <a:picLocks noChangeAspect="1"/>
          </p:cNvPicPr>
          <p:nvPr/>
        </p:nvPicPr>
        <p:blipFill>
          <a:blip r:embed="rId4">
            <a:extLst/>
          </a:blip>
          <a:stretch>
            <a:fillRect/>
          </a:stretch>
        </p:blipFill>
        <p:spPr>
          <a:xfrm>
            <a:off x="2696301" y="2848854"/>
            <a:ext cx="1995115" cy="1995114"/>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Slide Number"/>
          <p:cNvSpPr txBox="1"/>
          <p:nvPr>
            <p:ph type="sldNum" sz="quarter" idx="2"/>
          </p:nvPr>
        </p:nvSpPr>
        <p:spPr>
          <a:xfrm>
            <a:off x="834375" y="4885260"/>
            <a:ext cx="231277" cy="35066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1" name="Career Path"/>
          <p:cNvSpPr txBox="1"/>
          <p:nvPr>
            <p:ph type="title"/>
          </p:nvPr>
        </p:nvSpPr>
        <p:spPr>
          <a:prstGeom prst="rect">
            <a:avLst/>
          </a:prstGeom>
        </p:spPr>
        <p:txBody>
          <a:bodyPr/>
          <a:lstStyle/>
          <a:p>
            <a:pPr/>
            <a:r>
              <a:t>Career Path</a:t>
            </a:r>
          </a:p>
        </p:txBody>
      </p:sp>
      <p:sp>
        <p:nvSpPr>
          <p:cNvPr id="132" name="Phlebotomist (UofM),…"/>
          <p:cNvSpPr txBox="1"/>
          <p:nvPr>
            <p:ph type="body" idx="1"/>
          </p:nvPr>
        </p:nvSpPr>
        <p:spPr>
          <a:prstGeom prst="rect">
            <a:avLst/>
          </a:prstGeom>
        </p:spPr>
        <p:txBody>
          <a:bodyPr/>
          <a:lstStyle/>
          <a:p>
            <a:pPr marL="315468" indent="-315468" defTabSz="420623">
              <a:spcBef>
                <a:spcPts val="400"/>
              </a:spcBef>
              <a:defRPr sz="2024"/>
            </a:pPr>
            <a:r>
              <a:t>Phlebotomist (UofM),</a:t>
            </a:r>
          </a:p>
          <a:p>
            <a:pPr marL="315468" indent="-315468" defTabSz="420623">
              <a:spcBef>
                <a:spcPts val="400"/>
              </a:spcBef>
              <a:defRPr sz="2024"/>
            </a:pPr>
            <a:r>
              <a:t>Cancer research (UCI),</a:t>
            </a:r>
          </a:p>
          <a:p>
            <a:pPr marL="315468" indent="-315468" defTabSz="420623">
              <a:spcBef>
                <a:spcPts val="400"/>
              </a:spcBef>
              <a:defRPr sz="2024"/>
            </a:pPr>
            <a:r>
              <a:t>System Engineer, Automotive Active Safety (Kelsey-Hayes),</a:t>
            </a:r>
          </a:p>
          <a:p>
            <a:pPr marL="315468" indent="-315468" defTabSz="420623">
              <a:spcBef>
                <a:spcPts val="400"/>
              </a:spcBef>
              <a:defRPr sz="2024"/>
            </a:pPr>
            <a:r>
              <a:t>Ultrasonic Densitometer development (LTU),</a:t>
            </a:r>
          </a:p>
          <a:p>
            <a:pPr marL="315468" indent="-315468" defTabSz="420623">
              <a:spcBef>
                <a:spcPts val="400"/>
              </a:spcBef>
              <a:defRPr sz="2024"/>
            </a:pPr>
            <a:r>
              <a:t>Lecturer (LTU):</a:t>
            </a:r>
          </a:p>
          <a:p>
            <a:pPr lvl="1" marL="736092" indent="-315468" defTabSz="420623">
              <a:spcBef>
                <a:spcPts val="400"/>
              </a:spcBef>
              <a:buChar char="▪"/>
              <a:defRPr sz="2024"/>
            </a:pPr>
            <a:r>
              <a:t>Measurements</a:t>
            </a:r>
          </a:p>
          <a:p>
            <a:pPr lvl="1" marL="736092" indent="-315468" defTabSz="420623">
              <a:spcBef>
                <a:spcPts val="400"/>
              </a:spcBef>
              <a:buChar char="▪"/>
              <a:defRPr sz="2024"/>
            </a:pPr>
            <a:r>
              <a:t>Automotive Systems</a:t>
            </a:r>
          </a:p>
          <a:p>
            <a:pPr lvl="1" marL="736092" indent="-315468" defTabSz="420623">
              <a:spcBef>
                <a:spcPts val="400"/>
              </a:spcBef>
              <a:buChar char="▪"/>
              <a:defRPr sz="2024"/>
            </a:pPr>
            <a:r>
              <a:t>Project courses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Slide Number"/>
          <p:cNvSpPr txBox="1"/>
          <p:nvPr>
            <p:ph type="sldNum" sz="quarter" idx="2"/>
          </p:nvPr>
        </p:nvSpPr>
        <p:spPr>
          <a:xfrm>
            <a:off x="834375" y="4885260"/>
            <a:ext cx="231277" cy="35066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5" name="Race Cars with Networks"/>
          <p:cNvSpPr txBox="1"/>
          <p:nvPr>
            <p:ph type="title"/>
          </p:nvPr>
        </p:nvSpPr>
        <p:spPr>
          <a:prstGeom prst="rect">
            <a:avLst/>
          </a:prstGeom>
        </p:spPr>
        <p:txBody>
          <a:bodyPr/>
          <a:lstStyle/>
          <a:p>
            <a:pPr/>
            <a:r>
              <a:t>Race Cars with Networks</a:t>
            </a:r>
          </a:p>
        </p:txBody>
      </p:sp>
      <p:pic>
        <p:nvPicPr>
          <p:cNvPr id="136" name="155_dtm.jpg" descr="155_dtm.jpg"/>
          <p:cNvPicPr>
            <a:picLocks noChangeAspect="1"/>
          </p:cNvPicPr>
          <p:nvPr/>
        </p:nvPicPr>
        <p:blipFill>
          <a:blip r:embed="rId2">
            <a:extLst/>
          </a:blip>
          <a:stretch>
            <a:fillRect/>
          </a:stretch>
        </p:blipFill>
        <p:spPr>
          <a:xfrm>
            <a:off x="262662" y="873796"/>
            <a:ext cx="3660009" cy="2745007"/>
          </a:xfrm>
          <a:prstGeom prst="rect">
            <a:avLst/>
          </a:prstGeom>
          <a:ln w="12700">
            <a:miter lim="400000"/>
          </a:ln>
        </p:spPr>
      </p:pic>
      <p:pic>
        <p:nvPicPr>
          <p:cNvPr id="137" name="AlfaCar.jpg" descr="AlfaCar.jpg"/>
          <p:cNvPicPr>
            <a:picLocks noChangeAspect="1"/>
          </p:cNvPicPr>
          <p:nvPr/>
        </p:nvPicPr>
        <p:blipFill>
          <a:blip r:embed="rId3">
            <a:extLst/>
          </a:blip>
          <a:stretch>
            <a:fillRect/>
          </a:stretch>
        </p:blipFill>
        <p:spPr>
          <a:xfrm>
            <a:off x="1815828" y="3167122"/>
            <a:ext cx="4024882" cy="2264953"/>
          </a:xfrm>
          <a:prstGeom prst="rect">
            <a:avLst/>
          </a:prstGeom>
          <a:ln w="12700">
            <a:miter lim="400000"/>
          </a:ln>
        </p:spPr>
      </p:pic>
      <p:pic>
        <p:nvPicPr>
          <p:cNvPr id="138" name="fsae.jpg" descr="fsae.jpg"/>
          <p:cNvPicPr>
            <a:picLocks noChangeAspect="1"/>
          </p:cNvPicPr>
          <p:nvPr/>
        </p:nvPicPr>
        <p:blipFill>
          <a:blip r:embed="rId4">
            <a:extLst/>
          </a:blip>
          <a:stretch>
            <a:fillRect/>
          </a:stretch>
        </p:blipFill>
        <p:spPr>
          <a:xfrm>
            <a:off x="5212495" y="1259311"/>
            <a:ext cx="3766491" cy="2510994"/>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Slide Number"/>
          <p:cNvSpPr txBox="1"/>
          <p:nvPr>
            <p:ph type="sldNum" sz="quarter" idx="2"/>
          </p:nvPr>
        </p:nvSpPr>
        <p:spPr>
          <a:xfrm>
            <a:off x="834375" y="4885260"/>
            <a:ext cx="231277" cy="35066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1" name="Manufacturing with Networks"/>
          <p:cNvSpPr txBox="1"/>
          <p:nvPr>
            <p:ph type="title"/>
          </p:nvPr>
        </p:nvSpPr>
        <p:spPr>
          <a:prstGeom prst="rect">
            <a:avLst/>
          </a:prstGeom>
        </p:spPr>
        <p:txBody>
          <a:bodyPr/>
          <a:lstStyle/>
          <a:p>
            <a:pPr/>
            <a:r>
              <a:t>Manufacturing with Networks</a:t>
            </a:r>
          </a:p>
        </p:txBody>
      </p:sp>
      <p:pic>
        <p:nvPicPr>
          <p:cNvPr id="142" name="Jotne.pdf" descr="Jotne.pdf"/>
          <p:cNvPicPr>
            <a:picLocks noChangeAspect="1"/>
          </p:cNvPicPr>
          <p:nvPr/>
        </p:nvPicPr>
        <p:blipFill>
          <a:blip r:embed="rId2">
            <a:extLst/>
          </a:blip>
          <a:stretch>
            <a:fillRect/>
          </a:stretch>
        </p:blipFill>
        <p:spPr>
          <a:xfrm>
            <a:off x="531804" y="1048121"/>
            <a:ext cx="8286955" cy="3830302"/>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Slide Number"/>
          <p:cNvSpPr txBox="1"/>
          <p:nvPr>
            <p:ph type="sldNum" sz="quarter" idx="2"/>
          </p:nvPr>
        </p:nvSpPr>
        <p:spPr>
          <a:xfrm>
            <a:off x="834375" y="4885260"/>
            <a:ext cx="231277" cy="35066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5" name="IoT in personal life"/>
          <p:cNvSpPr txBox="1"/>
          <p:nvPr>
            <p:ph type="title"/>
          </p:nvPr>
        </p:nvSpPr>
        <p:spPr>
          <a:prstGeom prst="rect">
            <a:avLst/>
          </a:prstGeom>
        </p:spPr>
        <p:txBody>
          <a:bodyPr/>
          <a:lstStyle/>
          <a:p>
            <a:pPr/>
            <a:r>
              <a:t>IoT in personal life</a:t>
            </a:r>
          </a:p>
        </p:txBody>
      </p:sp>
      <p:pic>
        <p:nvPicPr>
          <p:cNvPr id="146" name="IMG_47C3ED81727B-1.jpeg" descr="IMG_47C3ED81727B-1.jpeg"/>
          <p:cNvPicPr>
            <a:picLocks noChangeAspect="1"/>
          </p:cNvPicPr>
          <p:nvPr/>
        </p:nvPicPr>
        <p:blipFill>
          <a:blip r:embed="rId2">
            <a:extLst/>
          </a:blip>
          <a:stretch>
            <a:fillRect/>
          </a:stretch>
        </p:blipFill>
        <p:spPr>
          <a:xfrm>
            <a:off x="224754" y="726726"/>
            <a:ext cx="2145758" cy="3816588"/>
          </a:xfrm>
          <a:prstGeom prst="rect">
            <a:avLst/>
          </a:prstGeom>
          <a:ln w="12700">
            <a:miter lim="400000"/>
          </a:ln>
        </p:spPr>
      </p:pic>
      <p:pic>
        <p:nvPicPr>
          <p:cNvPr id="147" name="IMG_B3E26446A4B0-1.jpeg" descr="IMG_B3E26446A4B0-1.jpeg"/>
          <p:cNvPicPr>
            <a:picLocks noChangeAspect="1"/>
          </p:cNvPicPr>
          <p:nvPr/>
        </p:nvPicPr>
        <p:blipFill>
          <a:blip r:embed="rId3">
            <a:extLst/>
          </a:blip>
          <a:stretch>
            <a:fillRect/>
          </a:stretch>
        </p:blipFill>
        <p:spPr>
          <a:xfrm>
            <a:off x="6477146" y="321852"/>
            <a:ext cx="2356988" cy="4192294"/>
          </a:xfrm>
          <a:prstGeom prst="rect">
            <a:avLst/>
          </a:prstGeom>
          <a:ln w="12700">
            <a:miter lim="400000"/>
          </a:ln>
        </p:spPr>
      </p:pic>
      <p:pic>
        <p:nvPicPr>
          <p:cNvPr id="148" name="IMG_FBBB4E41048F-1.jpeg" descr="IMG_FBBB4E41048F-1.jpeg"/>
          <p:cNvPicPr>
            <a:picLocks noChangeAspect="1"/>
          </p:cNvPicPr>
          <p:nvPr/>
        </p:nvPicPr>
        <p:blipFill>
          <a:blip r:embed="rId4">
            <a:extLst/>
          </a:blip>
          <a:stretch>
            <a:fillRect/>
          </a:stretch>
        </p:blipFill>
        <p:spPr>
          <a:xfrm>
            <a:off x="516732" y="1316776"/>
            <a:ext cx="2370960" cy="4217146"/>
          </a:xfrm>
          <a:prstGeom prst="rect">
            <a:avLst/>
          </a:prstGeom>
          <a:ln w="12700">
            <a:miter lim="400000"/>
          </a:ln>
        </p:spPr>
      </p:pic>
      <p:pic>
        <p:nvPicPr>
          <p:cNvPr id="149" name="IMG_C2BE46CC4727-1.jpeg" descr="IMG_C2BE46CC4727-1.jpeg"/>
          <p:cNvPicPr>
            <a:picLocks noChangeAspect="1"/>
          </p:cNvPicPr>
          <p:nvPr/>
        </p:nvPicPr>
        <p:blipFill>
          <a:blip r:embed="rId5">
            <a:extLst/>
          </a:blip>
          <a:stretch>
            <a:fillRect/>
          </a:stretch>
        </p:blipFill>
        <p:spPr>
          <a:xfrm>
            <a:off x="3245335" y="1050345"/>
            <a:ext cx="2356988" cy="4192295"/>
          </a:xfrm>
          <a:prstGeom prst="rect">
            <a:avLst/>
          </a:prstGeom>
          <a:ln w="12700">
            <a:miter lim="400000"/>
          </a:ln>
        </p:spPr>
      </p:pic>
      <p:pic>
        <p:nvPicPr>
          <p:cNvPr id="150" name="IMG_2C027D248732-1.jpeg" descr="IMG_2C027D248732-1.jpeg"/>
          <p:cNvPicPr>
            <a:picLocks noChangeAspect="1"/>
          </p:cNvPicPr>
          <p:nvPr/>
        </p:nvPicPr>
        <p:blipFill>
          <a:blip r:embed="rId6">
            <a:extLst/>
          </a:blip>
          <a:stretch>
            <a:fillRect/>
          </a:stretch>
        </p:blipFill>
        <p:spPr>
          <a:xfrm>
            <a:off x="4307188" y="1523521"/>
            <a:ext cx="2370960" cy="4217147"/>
          </a:xfrm>
          <a:prstGeom prst="rect">
            <a:avLst/>
          </a:prstGeom>
          <a:ln w="12700">
            <a:miter lim="400000"/>
          </a:ln>
        </p:spPr>
      </p:pic>
      <p:pic>
        <p:nvPicPr>
          <p:cNvPr id="151" name="Unknown.jpeg" descr="Unknown.jpeg"/>
          <p:cNvPicPr>
            <a:picLocks noChangeAspect="1"/>
          </p:cNvPicPr>
          <p:nvPr/>
        </p:nvPicPr>
        <p:blipFill>
          <a:blip r:embed="rId7">
            <a:extLst/>
          </a:blip>
          <a:stretch>
            <a:fillRect/>
          </a:stretch>
        </p:blipFill>
        <p:spPr>
          <a:xfrm>
            <a:off x="5230412" y="3773036"/>
            <a:ext cx="3987801" cy="2032001"/>
          </a:xfrm>
          <a:prstGeom prst="rect">
            <a:avLst/>
          </a:prstGeom>
          <a:ln w="12700">
            <a:miter lim="400000"/>
          </a:ln>
        </p:spPr>
      </p:pic>
      <p:pic>
        <p:nvPicPr>
          <p:cNvPr id="152" name="Image" descr="Image"/>
          <p:cNvPicPr>
            <a:picLocks noChangeAspect="1"/>
          </p:cNvPicPr>
          <p:nvPr/>
        </p:nvPicPr>
        <p:blipFill>
          <a:blip r:embed="rId8">
            <a:extLst/>
          </a:blip>
          <a:stretch>
            <a:fillRect/>
          </a:stretch>
        </p:blipFill>
        <p:spPr>
          <a:xfrm>
            <a:off x="1493113" y="3388367"/>
            <a:ext cx="2271903" cy="4040956"/>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12-4086 LTU powerpointmall">
  <a:themeElements>
    <a:clrScheme name="12-4086 LTU powerpointmall">
      <a:dk1>
        <a:srgbClr val="032040"/>
      </a:dk1>
      <a:lt1>
        <a:srgbClr val="FFFFFF"/>
      </a:lt1>
      <a:dk2>
        <a:srgbClr val="A7A7A7"/>
      </a:dk2>
      <a:lt2>
        <a:srgbClr val="535353"/>
      </a:lt2>
      <a:accent1>
        <a:srgbClr val="286BBD"/>
      </a:accent1>
      <a:accent2>
        <a:srgbClr val="89A5BD"/>
      </a:accent2>
      <a:accent3>
        <a:srgbClr val="17416F"/>
      </a:accent3>
      <a:accent4>
        <a:srgbClr val="E2EEF7"/>
      </a:accent4>
      <a:accent5>
        <a:srgbClr val="0C4E95"/>
      </a:accent5>
      <a:accent6>
        <a:srgbClr val="032040"/>
      </a:accent6>
      <a:hlink>
        <a:srgbClr val="0000FF"/>
      </a:hlink>
      <a:folHlink>
        <a:srgbClr val="FF00FF"/>
      </a:folHlink>
    </a:clrScheme>
    <a:fontScheme name="12-4086 LTU powerpointmall">
      <a:majorFont>
        <a:latin typeface="Helvetica"/>
        <a:ea typeface="Helvetica"/>
        <a:cs typeface="Helvetica"/>
      </a:majorFont>
      <a:minorFont>
        <a:latin typeface="Calibri"/>
        <a:ea typeface="Calibri"/>
        <a:cs typeface="Calibri"/>
      </a:minorFont>
    </a:fontScheme>
    <a:fmtScheme name="12-4086 LTU powerpointmal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6"/>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6"/>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12-4086 LTU powerpointmall">
  <a:themeElements>
    <a:clrScheme name="12-4086 LTU powerpointmall">
      <a:dk1>
        <a:srgbClr val="000000"/>
      </a:dk1>
      <a:lt1>
        <a:srgbClr val="FFFFFF"/>
      </a:lt1>
      <a:dk2>
        <a:srgbClr val="A7A7A7"/>
      </a:dk2>
      <a:lt2>
        <a:srgbClr val="535353"/>
      </a:lt2>
      <a:accent1>
        <a:srgbClr val="286BBD"/>
      </a:accent1>
      <a:accent2>
        <a:srgbClr val="89A5BD"/>
      </a:accent2>
      <a:accent3>
        <a:srgbClr val="17416F"/>
      </a:accent3>
      <a:accent4>
        <a:srgbClr val="E2EEF7"/>
      </a:accent4>
      <a:accent5>
        <a:srgbClr val="0C4E95"/>
      </a:accent5>
      <a:accent6>
        <a:srgbClr val="032040"/>
      </a:accent6>
      <a:hlink>
        <a:srgbClr val="0000FF"/>
      </a:hlink>
      <a:folHlink>
        <a:srgbClr val="FF00FF"/>
      </a:folHlink>
    </a:clrScheme>
    <a:fontScheme name="12-4086 LTU powerpointmall">
      <a:majorFont>
        <a:latin typeface="Helvetica"/>
        <a:ea typeface="Helvetica"/>
        <a:cs typeface="Helvetica"/>
      </a:majorFont>
      <a:minorFont>
        <a:latin typeface="Calibri"/>
        <a:ea typeface="Calibri"/>
        <a:cs typeface="Calibri"/>
      </a:minorFont>
    </a:fontScheme>
    <a:fmtScheme name="12-4086 LTU powerpointmal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6"/>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6"/>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